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31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7" r:id="rId11"/>
    <p:sldId id="340" r:id="rId12"/>
    <p:sldId id="356" r:id="rId13"/>
    <p:sldId id="358" r:id="rId14"/>
    <p:sldId id="359" r:id="rId15"/>
    <p:sldId id="361" r:id="rId16"/>
    <p:sldId id="284" r:id="rId17"/>
    <p:sldId id="360" r:id="rId18"/>
    <p:sldId id="362" r:id="rId19"/>
    <p:sldId id="364" r:id="rId20"/>
    <p:sldId id="365" r:id="rId21"/>
    <p:sldId id="363" r:id="rId22"/>
    <p:sldId id="367" r:id="rId23"/>
    <p:sldId id="366" r:id="rId24"/>
    <p:sldId id="268" r:id="rId25"/>
  </p:sldIdLst>
  <p:sldSz cx="12192000" cy="6858000"/>
  <p:notesSz cx="6858000" cy="9144000"/>
  <p:embeddedFontLst>
    <p:embeddedFont>
      <p:font typeface="Inter" panose="020B0604020202020204" charset="0"/>
      <p:regular r:id="rId28"/>
      <p:bold r:id="rId29"/>
      <p:italic r:id="rId30"/>
      <p:boldItalic r:id="rId31"/>
    </p:embeddedFont>
    <p:embeddedFont>
      <p:font typeface="Inter Black" panose="020B0604020202020204" charset="0"/>
      <p:bold r:id="rId32"/>
      <p:boldItalic r:id="rId33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ime Cumpa" initials="JC" lastIdx="1" clrIdx="0">
    <p:extLst>
      <p:ext uri="{19B8F6BF-5375-455C-9EA6-DF929625EA0E}">
        <p15:presenceInfo xmlns:p15="http://schemas.microsoft.com/office/powerpoint/2012/main" userId="S::cumpa@arneg.com.ar::07161b81-fbec-4ad5-97c7-587af2c20a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51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1" autoAdjust="0"/>
    <p:restoredTop sz="94215" autoAdjust="0"/>
  </p:normalViewPr>
  <p:slideViewPr>
    <p:cSldViewPr snapToGrid="0">
      <p:cViewPr varScale="1">
        <p:scale>
          <a:sx n="107" d="100"/>
          <a:sy n="107" d="100"/>
        </p:scale>
        <p:origin x="106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5D2B5CE-BDDD-7247-44FE-AF0AE56664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BFC510-50F3-8431-CD6E-F3B14C7F54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CCD60-8F31-6B43-9CB3-8589E6F319A2}" type="datetimeFigureOut">
              <a:rPr lang="it-IT" smtClean="0"/>
              <a:t>03/06/2026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13F473-8759-B9EC-E6E4-606A542559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D9965F-D9B2-1377-FAA7-0FE61D14AE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8CF2E-9CDD-A94F-ABC8-6BFDBC7F7958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690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438-2C8C-E842-9348-1FE6F0CB8991}" type="datetimeFigureOut">
              <a:rPr lang="it-IT" smtClean="0"/>
              <a:t>03/06/2026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B9F5C-BCC0-E64D-BE99-970DBDB5E63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20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327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E4FBE-AA28-DA7B-96E2-33515C54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AD9B621-65F6-C60C-DC51-4123B7356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42448A-D190-E78A-6763-481506518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C0519C-48F9-FAA7-7D4C-D2B8FBD07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06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C54D5-0262-6CFD-3F1A-557C2357B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5ABC7E8-3D29-989D-9F81-BBABF17A1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640612A-B8A4-0D35-DFA3-78F156F35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3315AB-06D4-386C-1826-4E34E2BF7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159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8F207-1C5A-9438-4F39-7A7FF64CD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18F7DA2-8DA0-F435-CCE7-3E1278378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A615C02-CA13-FA6D-3C8A-96DA3BA59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0A5AF-5ACD-D06D-28CE-E8363E5EC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316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E3B59-3829-92BC-6388-D5FAC025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2A29CFC-8A14-9400-5A03-D6334E4F9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A19C107-C943-5611-BA06-04AD56F4C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09CB2E-CD01-A256-9676-7E7F2757A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893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0910F-9B94-7502-1A1D-B6C497579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09FAF5B-B35F-8431-96A1-1499F7002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2F6A1CA-4AF5-0368-BFA2-D0C3B24F0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3A34CF-6769-395E-616F-D4F898A0D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1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85F15-B6BF-56CC-D69C-CF4E7F64D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38744A-AACC-4329-B4A2-B3DF053C1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92D031-5AE1-624A-5F4F-BDB0ABA05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231780-D792-115D-4089-1EF28E300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490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FBC57-44A2-F646-44FD-2F092B1D3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F2BADFC-9E79-3E9A-9BD4-10504F866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32D08C2-E710-111E-ED32-14454DC6F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5C7F57-AAD4-61F9-393E-B49872434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931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478A3-9A7B-68E9-03C4-1873E2E4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5135147-BB37-1F2F-579F-94957DD3E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FF91696-83C2-0F99-4FFD-93925AE87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64FAFA-C257-97D5-2EBF-E149786FB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492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659C-314B-8E20-6166-B1E810F3F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31BA0EE-B14D-2C3C-0139-7ABE77E4D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760BA9-39F1-DAFD-3E48-0C4DF851B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D692C9-BB44-C522-E818-AC70475BE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155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63197-A485-9E49-49AE-C8FE45714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85B3F93-EDC4-3654-857B-5BB2F6B36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8EA801-65B8-F572-2AB1-B34FA2C2F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BCCCFC-3193-7918-CAEE-09FFA39F6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812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75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E5EA9-090B-3A13-E999-5D459B494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01B4993-FF54-CF55-47A2-717DE9F56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C63E3CB-8D8A-5025-E992-851C9A76E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588191-0DDC-7C13-3A1B-3E1538BF5C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387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383BE-0A5B-4CD5-4BE0-C0BE581FE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BDEE11F-C619-846C-420D-5A053817A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DFF2981-1A05-65D0-65CE-D8C9F37A3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D593C4-B0EA-640F-A08F-532F2AF5C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655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DBB56-8B95-C2D0-7D14-32C4A596C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34C6C4E-F34F-C90B-E2BB-BA5B85D34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499E35F-9887-ABDC-D89A-37A8A3180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27E3BA-F509-8FEE-893B-F6DEC38BC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21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FA711-9542-F34F-4940-B0A80E59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03E805D-B9B9-6368-3B75-0F982BA477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258E17D-9DA6-49FC-732C-59223E951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2103A7-D6A4-B942-7EC1-4D7FD26BA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012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0477A-17BB-20E9-4139-200A07767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D6B8D9-CAEA-55F2-06C0-3B499FCDE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16F58C-F9FB-4040-4FD0-552D7DA69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14795C-B9A8-C3E8-C86F-96D3FA88B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271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A6C59-02B2-67BF-2083-5B2CA1F23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C1AD10-5A15-2C60-30E7-BECDA742B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79CC335-C83A-F00E-E12F-EEB806BB8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34B7FA1-A462-EC4B-C64A-B6FF66BCA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638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281E3-9185-2E72-9F59-6CE732CCB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44A47AE-2C34-B706-8012-11E24048B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E27FB17-C58B-09EA-035E-819506234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209F9E-C495-79F6-AB1C-6EE101901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53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D7BF1133-2B8D-B0BF-76D1-95FACA8A8379}"/>
              </a:ext>
            </a:extLst>
          </p:cNvPr>
          <p:cNvSpPr/>
          <p:nvPr userDrawn="1"/>
        </p:nvSpPr>
        <p:spPr>
          <a:xfrm>
            <a:off x="6686865" y="275948"/>
            <a:ext cx="4944340" cy="4944340"/>
          </a:xfrm>
          <a:prstGeom prst="ellipse">
            <a:avLst/>
          </a:pr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erchio, Elementi grafici, Policromia, grafica&#10;&#10;Descrizione generata automaticamente">
            <a:extLst>
              <a:ext uri="{FF2B5EF4-FFF2-40B4-BE49-F238E27FC236}">
                <a16:creationId xmlns:a16="http://schemas.microsoft.com/office/drawing/2014/main" id="{676FA948-CFDC-D651-5500-FD42CB429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3149" y="1120899"/>
            <a:ext cx="5274626" cy="3304448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Title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1243DA-7816-F01F-52D7-8073326C6D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3150" y="5386792"/>
            <a:ext cx="4405928" cy="53094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err="1"/>
              <a:t>Role</a:t>
            </a:r>
            <a:r>
              <a:rPr lang="it-IT" dirty="0"/>
              <a:t> or Job </a:t>
            </a:r>
            <a:r>
              <a:rPr lang="it-IT" dirty="0" err="1"/>
              <a:t>desciption</a:t>
            </a:r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FB27DB6-BD97-FFB0-2D25-27C0A7D19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3152" y="5917735"/>
            <a:ext cx="4405926" cy="266864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Month</a:t>
            </a:r>
            <a:r>
              <a:rPr lang="it-IT" dirty="0"/>
              <a:t> 1, 2023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1333560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0581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5B02219-203F-3F9D-24C8-5B6E410A3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3149" y="4627985"/>
            <a:ext cx="4405929" cy="758808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C9DC54AB-98A6-F333-F9ED-70486E884B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9511" y="348594"/>
            <a:ext cx="4799048" cy="4799048"/>
          </a:xfrm>
          <a:custGeom>
            <a:avLst/>
            <a:gdLst>
              <a:gd name="connsiteX0" fmla="*/ 2399524 w 4799048"/>
              <a:gd name="connsiteY0" fmla="*/ 0 h 4799048"/>
              <a:gd name="connsiteX1" fmla="*/ 4799048 w 4799048"/>
              <a:gd name="connsiteY1" fmla="*/ 2399524 h 4799048"/>
              <a:gd name="connsiteX2" fmla="*/ 2399524 w 4799048"/>
              <a:gd name="connsiteY2" fmla="*/ 4799048 h 4799048"/>
              <a:gd name="connsiteX3" fmla="*/ 0 w 4799048"/>
              <a:gd name="connsiteY3" fmla="*/ 2399524 h 4799048"/>
              <a:gd name="connsiteX4" fmla="*/ 2399524 w 4799048"/>
              <a:gd name="connsiteY4" fmla="*/ 0 h 479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048" h="4799048">
                <a:moveTo>
                  <a:pt x="2399524" y="0"/>
                </a:moveTo>
                <a:cubicBezTo>
                  <a:pt x="3724745" y="0"/>
                  <a:pt x="4799048" y="1074303"/>
                  <a:pt x="4799048" y="2399524"/>
                </a:cubicBezTo>
                <a:cubicBezTo>
                  <a:pt x="4799048" y="3724745"/>
                  <a:pt x="3724745" y="4799048"/>
                  <a:pt x="2399524" y="4799048"/>
                </a:cubicBezTo>
                <a:cubicBezTo>
                  <a:pt x="1074303" y="4799048"/>
                  <a:pt x="0" y="3724745"/>
                  <a:pt x="0" y="2399524"/>
                </a:cubicBezTo>
                <a:cubicBezTo>
                  <a:pt x="0" y="1074303"/>
                  <a:pt x="1074303" y="0"/>
                  <a:pt x="2399524" y="0"/>
                </a:cubicBezTo>
                <a:close/>
              </a:path>
            </a:pathLst>
          </a:custGeom>
        </p:spPr>
        <p:txBody>
          <a:bodyPr wrap="square" tIns="684000" anchor="t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Minimum size 800x800 px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25929A-3401-7AC1-84C3-4EEFF5CE92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9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5" name="Segnaposto immagine 4">
            <a:extLst>
              <a:ext uri="{FF2B5EF4-FFF2-40B4-BE49-F238E27FC236}">
                <a16:creationId xmlns:a16="http://schemas.microsoft.com/office/drawing/2014/main" id="{472F16BC-DA44-D86E-313F-4104F6BE84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709" y="1794629"/>
            <a:ext cx="5188422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1000x900 px</a:t>
            </a:r>
          </a:p>
        </p:txBody>
      </p:sp>
      <p:sp>
        <p:nvSpPr>
          <p:cNvPr id="20" name="Segnaposto immagine 4">
            <a:extLst>
              <a:ext uri="{FF2B5EF4-FFF2-40B4-BE49-F238E27FC236}">
                <a16:creationId xmlns:a16="http://schemas.microsoft.com/office/drawing/2014/main" id="{07035018-9CD0-8848-4BDB-4F65DAD21F9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9681" y="1794629"/>
            <a:ext cx="5188422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1000x900 px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DBC86D-564C-1E43-1090-75ABB095B6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7709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DA8BBF4F-BF6B-87DB-075E-80147656D14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09681" y="5297471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0CB376-8164-5415-5B3C-28D41F82B8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6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Img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620490"/>
            <a:ext cx="12192000" cy="5704104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2000x1000 px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000425-720B-4B98-5F5A-F563E3BEC4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0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Elementi grafici, Carminio, Bordeaux&#10;&#10;Descrizione generata automaticamente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149" y="2733266"/>
            <a:ext cx="5274626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2496438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9790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B5D9ED65-0738-8358-8DB5-F543147E653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81281" y="2879176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E05442C1-19E3-5790-E231-263CD403555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81281" y="3315111"/>
            <a:ext cx="3567570" cy="1054870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02E2C9-0570-28D7-134D-8C9CB6831C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Elementi grafici, Carminio, Bordeaux&#10;&#10;Descrizione generata automaticamente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457" y="964452"/>
            <a:ext cx="5274626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 </a:t>
            </a:r>
            <a:r>
              <a:rPr lang="it-IT" dirty="0" err="1"/>
              <a:t>you</a:t>
            </a:r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530791" y="727624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535272" y="2329095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1B6119B6-C5B0-48B3-2369-D3F75D25C5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786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62E0448A-3904-C638-AD08-2588E66CE7E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2786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004BB29F-84A5-8BF7-833C-BB9D6531A61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317977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593DC3DA-C478-92EF-9D3D-50015BFB57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17977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DD25971D-8506-D4EE-BC78-8AEB09EA4FA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03168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7FA45530-2125-A812-1442-4C2C8F24356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03168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7732E83B-4159-A421-4509-3FE637BEAAD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2786" y="4773284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615238B1-9FEE-FB21-B5FF-3371732B8CD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2786" y="5209219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EDF536EA-EF38-359F-7D04-1C60C6E7976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17977" y="4773284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8" name="Segnaposto testo 2">
            <a:extLst>
              <a:ext uri="{FF2B5EF4-FFF2-40B4-BE49-F238E27FC236}">
                <a16:creationId xmlns:a16="http://schemas.microsoft.com/office/drawing/2014/main" id="{FA1DAC11-72A8-7E56-60EA-5ECF5C7C36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17977" y="5209219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464E02-6DE4-0215-0A1C-73C7CBC1D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1160206"/>
            <a:ext cx="5952408" cy="1956927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 b="1" i="0">
                <a:latin typeface="Inter Black" panose="02000503000000020004" pitchFamily="2" charset="0"/>
                <a:ea typeface="Inter Black" panose="02000503000000020004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3303640"/>
            <a:ext cx="8476840" cy="1848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20112A1F-D85E-68CC-C41F-F0122FF7E5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0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background re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26092266-7300-7487-7891-CED6C4665C4E}"/>
              </a:ext>
            </a:extLst>
          </p:cNvPr>
          <p:cNvSpPr/>
          <p:nvPr userDrawn="1"/>
        </p:nvSpPr>
        <p:spPr>
          <a:xfrm>
            <a:off x="1" y="0"/>
            <a:ext cx="10089571" cy="6858000"/>
          </a:xfrm>
          <a:custGeom>
            <a:avLst/>
            <a:gdLst>
              <a:gd name="connsiteX0" fmla="*/ 0 w 10089571"/>
              <a:gd name="connsiteY0" fmla="*/ 0 h 6858000"/>
              <a:gd name="connsiteX1" fmla="*/ 9000009 w 10089571"/>
              <a:gd name="connsiteY1" fmla="*/ 0 h 6858000"/>
              <a:gd name="connsiteX2" fmla="*/ 9019491 w 10089571"/>
              <a:gd name="connsiteY2" fmla="*/ 27397 h 6858000"/>
              <a:gd name="connsiteX3" fmla="*/ 10089571 w 10089571"/>
              <a:gd name="connsiteY3" fmla="*/ 3530600 h 6858000"/>
              <a:gd name="connsiteX4" fmla="*/ 9182467 w 10089571"/>
              <a:gd name="connsiteY4" fmla="*/ 6779585 h 6858000"/>
              <a:gd name="connsiteX5" fmla="*/ 9132196 w 10089571"/>
              <a:gd name="connsiteY5" fmla="*/ 6858000 h 6858000"/>
              <a:gd name="connsiteX6" fmla="*/ 0 w 100895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9571" h="6858000">
                <a:moveTo>
                  <a:pt x="0" y="0"/>
                </a:moveTo>
                <a:lnTo>
                  <a:pt x="9000009" y="0"/>
                </a:lnTo>
                <a:lnTo>
                  <a:pt x="9019491" y="27397"/>
                </a:lnTo>
                <a:cubicBezTo>
                  <a:pt x="9695084" y="1027406"/>
                  <a:pt x="10089571" y="2232934"/>
                  <a:pt x="10089571" y="3530600"/>
                </a:cubicBezTo>
                <a:cubicBezTo>
                  <a:pt x="10089571" y="4720127"/>
                  <a:pt x="9758092" y="5832233"/>
                  <a:pt x="9182467" y="6779585"/>
                </a:cubicBezTo>
                <a:lnTo>
                  <a:pt x="913219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1160206"/>
            <a:ext cx="5952408" cy="1956927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3303640"/>
            <a:ext cx="6835738" cy="1848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8" name="Immagine 7" descr="Immagine che contiene cerchio, Elementi grafici&#10;&#10;Descrizione generata automaticamente">
            <a:extLst>
              <a:ext uri="{FF2B5EF4-FFF2-40B4-BE49-F238E27FC236}">
                <a16:creationId xmlns:a16="http://schemas.microsoft.com/office/drawing/2014/main" id="{3B022C0C-FBD0-E6DA-1622-7EB822F11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9" y="235972"/>
            <a:ext cx="204216" cy="16003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1F21D67-1839-A3A6-EC61-B6D7231E594C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89835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B914A457-E4FB-35FA-950B-9781E0B70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9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914401"/>
            <a:ext cx="4104295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2536377"/>
            <a:ext cx="4104295" cy="3396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27371" y="0"/>
            <a:ext cx="5464629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900x1000 px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5CBFFD-EF00-60B8-37C3-93E43CB788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73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4" y="914401"/>
            <a:ext cx="4215400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944" y="2536377"/>
            <a:ext cx="5072739" cy="3396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80567FB-7D15-A951-DA90-CCB0390EF8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25289"/>
            <a:ext cx="5464629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900x1000 px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7B183D-1C98-D524-7598-CD8BEA6624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lef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128" y="1250142"/>
            <a:ext cx="3554700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6129" y="2872118"/>
            <a:ext cx="3554700" cy="3220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80567FB-7D15-A951-DA90-CCB0390EF8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25289"/>
            <a:ext cx="7283300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1300x1000 px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678BDB-4436-148E-E357-7F6DC70D3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1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69596" y="0"/>
            <a:ext cx="9422404" cy="3581397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1800x600 px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9597" y="4071257"/>
            <a:ext cx="7737748" cy="1861453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10" y="145967"/>
            <a:ext cx="1971882" cy="779322"/>
          </a:xfr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2FA630-8D05-5DD5-7A89-2259DBB45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44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8" cy="68579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3149" y="2733266"/>
            <a:ext cx="9363594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Chapter</a:t>
            </a:r>
            <a:r>
              <a:rPr lang="it-IT" dirty="0"/>
              <a:t> Title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2496438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9790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299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709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5A21B66A-E5DD-8041-9C7D-5D2B778EEB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5972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AF6DFFD-3E6F-1052-C9E6-E58C546229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94235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78C39039-D696-0E99-0770-5979119AED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7709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DC3ACC7D-749B-A596-CA53-FC0293091ED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95972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950CE92C-2BD3-0552-C502-5B01F7B58B6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994235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5281103-1F76-5C1E-E9B3-C720D04C4D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0D7ABB-7654-03C3-1CDF-FA3AA588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501052-972B-E055-D24D-82D915ED3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0A7D8B-25DE-6EA6-E636-ACF2399CD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fld id="{00D9441D-FC4C-CA4E-A060-C35D553C2AFC}" type="datetime1">
              <a:rPr lang="it-IT" smtClean="0"/>
              <a:t>03/06/2026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216EC-0B4F-C770-9276-AB7ED5994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B3679-EDAA-347B-F9EF-A1FF14985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358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8" r:id="rId6"/>
    <p:sldLayoutId id="2147483663" r:id="rId7"/>
    <p:sldLayoutId id="2147483670" r:id="rId8"/>
    <p:sldLayoutId id="2147483664" r:id="rId9"/>
    <p:sldLayoutId id="2147483667" r:id="rId10"/>
    <p:sldLayoutId id="2147483665" r:id="rId11"/>
    <p:sldLayoutId id="2147483666" r:id="rId12"/>
    <p:sldLayoutId id="2147483669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Inter Black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6C2BD189-F79C-060C-41B0-E79F3CC44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931" y="430122"/>
            <a:ext cx="5274626" cy="3304448"/>
          </a:xfrm>
        </p:spPr>
        <p:txBody>
          <a:bodyPr/>
          <a:lstStyle/>
          <a:p>
            <a:r>
              <a:rPr lang="it-IT" sz="2000" dirty="0"/>
              <a:t>Batev 2026</a:t>
            </a:r>
            <a:br>
              <a:rPr lang="it-IT" sz="2800" dirty="0"/>
            </a:br>
            <a:r>
              <a:rPr lang="it-IT" sz="3600" dirty="0"/>
              <a:t>EL PESO DE LA</a:t>
            </a:r>
            <a:br>
              <a:rPr lang="it-IT" sz="3600" dirty="0"/>
            </a:br>
            <a:r>
              <a:rPr lang="it-IT" sz="3600" dirty="0"/>
              <a:t>HISTORIA</a:t>
            </a:r>
          </a:p>
        </p:txBody>
      </p:sp>
      <p:sp>
        <p:nvSpPr>
          <p:cNvPr id="20" name="Sottotitolo 19">
            <a:extLst>
              <a:ext uri="{FF2B5EF4-FFF2-40B4-BE49-F238E27FC236}">
                <a16:creationId xmlns:a16="http://schemas.microsoft.com/office/drawing/2014/main" id="{22E69CC4-C36A-2ABD-D6DE-BD08BB44D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149" y="5671710"/>
            <a:ext cx="4405928" cy="266864"/>
          </a:xfrm>
        </p:spPr>
        <p:txBody>
          <a:bodyPr>
            <a:noAutofit/>
          </a:bodyPr>
          <a:lstStyle/>
          <a:p>
            <a:r>
              <a:rPr lang="it-IT" dirty="0"/>
              <a:t>INGENIERA DE PRODUCTO ARNEG CIVIL</a:t>
            </a:r>
          </a:p>
          <a:p>
            <a:endParaRPr lang="it-IT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43AD5B1A-5D75-9724-0866-DEAFA14B7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7957" y="6025525"/>
            <a:ext cx="4405926" cy="266864"/>
          </a:xfrm>
        </p:spPr>
        <p:txBody>
          <a:bodyPr>
            <a:normAutofit/>
          </a:bodyPr>
          <a:lstStyle/>
          <a:p>
            <a:r>
              <a:rPr lang="it-IT" dirty="0"/>
              <a:t>Junio 2026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788E6D46-E6FB-712A-360B-626447EBE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it-IT" sz="2000" b="1" dirty="0"/>
              <a:t>Arq. Pamela Silvina Peretti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89696A-30F6-E509-4285-561EF969424D}"/>
              </a:ext>
            </a:extLst>
          </p:cNvPr>
          <p:cNvSpPr txBox="1"/>
          <p:nvPr/>
        </p:nvSpPr>
        <p:spPr>
          <a:xfrm>
            <a:off x="9964615" y="6107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Sottotitolo 19">
            <a:extLst>
              <a:ext uri="{FF2B5EF4-FFF2-40B4-BE49-F238E27FC236}">
                <a16:creationId xmlns:a16="http://schemas.microsoft.com/office/drawing/2014/main" id="{964F60C0-F769-D7D3-E643-C67A7771553F}"/>
              </a:ext>
            </a:extLst>
          </p:cNvPr>
          <p:cNvSpPr txBox="1">
            <a:spLocks/>
          </p:cNvSpPr>
          <p:nvPr/>
        </p:nvSpPr>
        <p:spPr>
          <a:xfrm>
            <a:off x="1043149" y="5401307"/>
            <a:ext cx="4405928" cy="266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PROFESORA SUPERIOR DE ARQUITECTURA</a:t>
            </a:r>
          </a:p>
          <a:p>
            <a:endParaRPr lang="it-IT" dirty="0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38734E2-7922-6C9A-1803-1252CAB2DE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353" b="12353"/>
          <a:stretch>
            <a:fillRect/>
          </a:stretch>
        </p:blipFill>
        <p:spPr>
          <a:custGeom>
            <a:avLst/>
            <a:gdLst>
              <a:gd name="connsiteX0" fmla="*/ 2399524 w 4799048"/>
              <a:gd name="connsiteY0" fmla="*/ 0 h 4799048"/>
              <a:gd name="connsiteX1" fmla="*/ 4799048 w 4799048"/>
              <a:gd name="connsiteY1" fmla="*/ 2399524 h 4799048"/>
              <a:gd name="connsiteX2" fmla="*/ 2399524 w 4799048"/>
              <a:gd name="connsiteY2" fmla="*/ 4799048 h 4799048"/>
              <a:gd name="connsiteX3" fmla="*/ 0 w 4799048"/>
              <a:gd name="connsiteY3" fmla="*/ 2399524 h 4799048"/>
              <a:gd name="connsiteX4" fmla="*/ 2399524 w 4799048"/>
              <a:gd name="connsiteY4" fmla="*/ 0 h 479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048" h="4799048">
                <a:moveTo>
                  <a:pt x="2399524" y="0"/>
                </a:moveTo>
                <a:cubicBezTo>
                  <a:pt x="3724745" y="0"/>
                  <a:pt x="4799048" y="1074303"/>
                  <a:pt x="4799048" y="2399524"/>
                </a:cubicBezTo>
                <a:cubicBezTo>
                  <a:pt x="4799048" y="3724745"/>
                  <a:pt x="3724745" y="4799048"/>
                  <a:pt x="2399524" y="4799048"/>
                </a:cubicBezTo>
                <a:cubicBezTo>
                  <a:pt x="1074303" y="4799048"/>
                  <a:pt x="0" y="3724745"/>
                  <a:pt x="0" y="2399524"/>
                </a:cubicBezTo>
                <a:cubicBezTo>
                  <a:pt x="0" y="1074303"/>
                  <a:pt x="1074303" y="0"/>
                  <a:pt x="2399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5436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06FB8-9FA9-7ED5-471D-C0CA9454C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6174DB-DEAF-A4F6-A3BB-209CF4A3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47909D-78F0-0A26-9537-5A918FFF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" r="1559" b="33701"/>
          <a:stretch>
            <a:fillRect/>
          </a:stretch>
        </p:blipFill>
        <p:spPr>
          <a:xfrm>
            <a:off x="48066" y="379139"/>
            <a:ext cx="12065506" cy="455889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01E0DB4-9BF0-2DED-F0A4-7BB8D6F7D7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0" t="83318" b="1217"/>
          <a:stretch>
            <a:fillRect/>
          </a:stretch>
        </p:blipFill>
        <p:spPr>
          <a:xfrm>
            <a:off x="532945" y="5340017"/>
            <a:ext cx="11480267" cy="10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2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419A-230E-0015-9678-84562159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5CB2FD-94D4-B9A2-9069-805F7672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44" t="35038" r="6735" b="35669"/>
          <a:stretch>
            <a:fillRect/>
          </a:stretch>
        </p:blipFill>
        <p:spPr>
          <a:xfrm>
            <a:off x="1205346" y="1911927"/>
            <a:ext cx="7696817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9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AB6B3-9B2A-994A-D755-CEEC3BFAC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C23883-60AE-7EC2-E310-7E782AE5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7B40BF-DBA0-D6AC-68A0-E5D273D4C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2" t="36" r="3502" b="22458"/>
          <a:stretch>
            <a:fillRect/>
          </a:stretch>
        </p:blipFill>
        <p:spPr>
          <a:xfrm>
            <a:off x="0" y="-1"/>
            <a:ext cx="11976410" cy="543064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C0BA304-5613-55F0-B4DE-2017E115A2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891" t="75635" r="774" b="12810"/>
          <a:stretch>
            <a:fillRect/>
          </a:stretch>
        </p:blipFill>
        <p:spPr>
          <a:xfrm>
            <a:off x="192188" y="5140714"/>
            <a:ext cx="1982303" cy="7509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E0B6E7-9692-274A-01EB-330BC62CF9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206" t="88392" r="35140" b="2108"/>
          <a:stretch>
            <a:fillRect/>
          </a:stretch>
        </p:blipFill>
        <p:spPr>
          <a:xfrm>
            <a:off x="7636555" y="5430648"/>
            <a:ext cx="4339855" cy="80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7F2C2-470D-6681-390B-685132165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9DEE8B-BBCC-AC27-9C4A-0D2A0D8C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724A7F-2561-C57C-6033-EFE193C2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43" t="3997" r="29045" b="54512"/>
          <a:stretch>
            <a:fillRect/>
          </a:stretch>
        </p:blipFill>
        <p:spPr>
          <a:xfrm>
            <a:off x="3671365" y="1560342"/>
            <a:ext cx="8472310" cy="46765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CB3593-7C94-A75A-5BA6-DF6358DF72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00" t="2116" r="58950" b="81899"/>
          <a:stretch>
            <a:fillRect/>
          </a:stretch>
        </p:blipFill>
        <p:spPr>
          <a:xfrm>
            <a:off x="4282080" y="836156"/>
            <a:ext cx="2375198" cy="20743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C0110C-32DC-F2F0-F650-4EE5E69D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77699" b="73900"/>
          <a:stretch>
            <a:fillRect/>
          </a:stretch>
        </p:blipFill>
        <p:spPr>
          <a:xfrm>
            <a:off x="166120" y="169349"/>
            <a:ext cx="3770263" cy="29418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612424-52EA-5965-D487-69D3FFC3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891" t="75635" r="774" b="12810"/>
          <a:stretch>
            <a:fillRect/>
          </a:stretch>
        </p:blipFill>
        <p:spPr>
          <a:xfrm>
            <a:off x="3671365" y="85224"/>
            <a:ext cx="1982303" cy="7509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E66FE9-B6C2-EA40-C40C-64263BAE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18" r="79700" b="54512"/>
          <a:stretch>
            <a:fillRect/>
          </a:stretch>
        </p:blipFill>
        <p:spPr>
          <a:xfrm>
            <a:off x="147532" y="4146120"/>
            <a:ext cx="3432009" cy="219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6F476-F803-38B1-4087-A0EF6500F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C3DAF0-F88E-98FB-9CB9-5B7F5F68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D3AD75-16BC-EE68-6733-B0DBAFE7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62" t="6221" r="29" b="27867"/>
          <a:stretch>
            <a:fillRect/>
          </a:stretch>
        </p:blipFill>
        <p:spPr>
          <a:xfrm>
            <a:off x="1" y="94910"/>
            <a:ext cx="12191999" cy="549639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CC09498-E293-18D5-C26F-CC5F052316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891" t="75635" r="774" b="12810"/>
          <a:stretch>
            <a:fillRect/>
          </a:stretch>
        </p:blipFill>
        <p:spPr>
          <a:xfrm>
            <a:off x="2634304" y="5409086"/>
            <a:ext cx="1982303" cy="7509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8F4CCF-4A7E-751B-C170-FE3700C7CC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06" t="88392" r="35140" b="2108"/>
          <a:stretch>
            <a:fillRect/>
          </a:stretch>
        </p:blipFill>
        <p:spPr>
          <a:xfrm>
            <a:off x="6128440" y="5502100"/>
            <a:ext cx="4339855" cy="80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18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E759C-683B-7EEC-A3B0-DC1D444E7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25D3ED2-C8C5-5045-0081-B40BEC5FE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54" b="10765"/>
          <a:stretch>
            <a:fillRect/>
          </a:stretch>
        </p:blipFill>
        <p:spPr>
          <a:xfrm>
            <a:off x="931829" y="133815"/>
            <a:ext cx="10536497" cy="57547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E9D3B9-B526-9C01-22EE-3D87D6A73C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942"/>
          <a:stretch>
            <a:fillRect/>
          </a:stretch>
        </p:blipFill>
        <p:spPr>
          <a:xfrm>
            <a:off x="6629967" y="4539642"/>
            <a:ext cx="2924203" cy="1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0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CAF75-2EC9-DC84-B6CD-C3BA01F48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8167" y="1763448"/>
            <a:ext cx="9363594" cy="1351932"/>
          </a:xfrm>
        </p:spPr>
        <p:txBody>
          <a:bodyPr/>
          <a:lstStyle/>
          <a:p>
            <a:r>
              <a:rPr lang="it-IT" dirty="0"/>
              <a:t>BATEV 2026</a:t>
            </a:r>
            <a:br>
              <a:rPr lang="it-IT" dirty="0"/>
            </a:br>
            <a:endParaRPr lang="it-IT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B2DFA8-E0ED-D901-48D1-5A3F4D779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239" y="1244305"/>
            <a:ext cx="4729163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4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96FB3-63A2-14DF-C605-4B0706259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D8546D-53D0-9A7C-07B2-F29C42C266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0" t="12566" r="3217"/>
          <a:stretch>
            <a:fillRect/>
          </a:stretch>
        </p:blipFill>
        <p:spPr>
          <a:xfrm>
            <a:off x="289930" y="453737"/>
            <a:ext cx="11902070" cy="64042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DEDF3F-F060-1614-9EAE-61DFE2481F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912"/>
          <a:stretch>
            <a:fillRect/>
          </a:stretch>
        </p:blipFill>
        <p:spPr>
          <a:xfrm>
            <a:off x="4710848" y="5391936"/>
            <a:ext cx="1199063" cy="3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6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93ECA-A938-77FB-D50E-2AE9B5672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AB62E8-146E-25FE-313D-4C7D43A2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18</a:t>
            </a:fld>
            <a:endParaRPr lang="it-IT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47FFD8-F8D2-B9FB-5E13-1269010BC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10" y="1642327"/>
            <a:ext cx="6574380" cy="43829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403A2B-D9FA-F79A-36A7-743098E27A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334" t="14753" r="15087" b="68624"/>
          <a:stretch>
            <a:fillRect/>
          </a:stretch>
        </p:blipFill>
        <p:spPr>
          <a:xfrm>
            <a:off x="2478392" y="370804"/>
            <a:ext cx="7023730" cy="10080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483CFA-CF9B-A40D-04DF-221C376FC0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408" t="81416" r="37593" b="13998"/>
          <a:stretch>
            <a:fillRect/>
          </a:stretch>
        </p:blipFill>
        <p:spPr>
          <a:xfrm>
            <a:off x="5932455" y="6210054"/>
            <a:ext cx="1950578" cy="3358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EC2ADEF-94FF-DA7C-AA2B-DC1742E9A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1912"/>
          <a:stretch>
            <a:fillRect/>
          </a:stretch>
        </p:blipFill>
        <p:spPr>
          <a:xfrm>
            <a:off x="4851011" y="6117650"/>
            <a:ext cx="1047750" cy="3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3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7322A-E55F-FF8B-0849-638590FA7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376870-F5A9-3BB9-1BA2-9C3C71A5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7C22A2-DABF-0C4F-E11B-74AAA9452D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84595" y="1596571"/>
            <a:ext cx="6422810" cy="42818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E1C934-E2E0-FA88-481C-28419B726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29" y="341108"/>
            <a:ext cx="7023201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87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7C99F8-482F-3B8C-3F6D-6E3D47E8B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8C9B10-D14C-CCBE-4D5B-409A6C73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081" b="4822"/>
          <a:stretch>
            <a:fillRect/>
          </a:stretch>
        </p:blipFill>
        <p:spPr>
          <a:xfrm>
            <a:off x="487075" y="3730168"/>
            <a:ext cx="11237273" cy="24093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2A791A-06CD-4591-B637-DC4F005758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4" b="44692"/>
          <a:stretch>
            <a:fillRect/>
          </a:stretch>
        </p:blipFill>
        <p:spPr>
          <a:xfrm>
            <a:off x="450790" y="12251"/>
            <a:ext cx="11237273" cy="33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F1136-1967-AE9C-C34C-363D1C519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B3C358-2039-871D-2345-58EE33117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72" y="341108"/>
            <a:ext cx="7023201" cy="617578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92529E-8F98-18FC-285D-9C3136B6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BEB6FB-B1AF-8EC5-03E9-CE29E1AC52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62942" y="1582055"/>
            <a:ext cx="6466113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6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396B8E4-5816-3CF0-A99D-39BB7DB06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02B37EB-7F3E-9B37-C8A6-8A1C2A90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55" t="12078" r="8579" b="17796"/>
          <a:stretch>
            <a:fillRect/>
          </a:stretch>
        </p:blipFill>
        <p:spPr>
          <a:xfrm>
            <a:off x="1436916" y="1374688"/>
            <a:ext cx="8621485" cy="51131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3F8515-D125-7641-7C8F-231F5642E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789" y="341108"/>
            <a:ext cx="7023201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92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358AA4-5258-A5E1-B23C-C2C0F13F5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6F2C2EB-50BB-03BA-DFAC-443D5498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54" t="7215" r="7673" b="16772"/>
          <a:stretch>
            <a:fillRect/>
          </a:stretch>
        </p:blipFill>
        <p:spPr>
          <a:xfrm>
            <a:off x="2699656" y="1516012"/>
            <a:ext cx="6778173" cy="43107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A7854C2-2094-2DAA-D17D-ED8F95118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66" y="209927"/>
            <a:ext cx="7023201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6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6829561-3239-BF70-B228-11F28929F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9E9F811-44D7-F7A2-F8EB-43E001689E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44" t="2114" r="20284" b="53939"/>
          <a:stretch>
            <a:fillRect/>
          </a:stretch>
        </p:blipFill>
        <p:spPr>
          <a:xfrm>
            <a:off x="5333" y="78059"/>
            <a:ext cx="6389650" cy="30138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B56367-AC0F-41FC-6254-0436C245EC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513"/>
          <a:stretch>
            <a:fillRect/>
          </a:stretch>
        </p:blipFill>
        <p:spPr>
          <a:xfrm>
            <a:off x="6394983" y="3659404"/>
            <a:ext cx="4201637" cy="133014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79A20A4-AB20-B71C-7F14-E92DF2BF5016}"/>
              </a:ext>
            </a:extLst>
          </p:cNvPr>
          <p:cNvSpPr/>
          <p:nvPr/>
        </p:nvSpPr>
        <p:spPr>
          <a:xfrm>
            <a:off x="4873929" y="2152185"/>
            <a:ext cx="477330" cy="1006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3C447B52-63FE-9332-8E7D-AA2D63F73C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451" y="2244453"/>
            <a:ext cx="335899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5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4">
            <a:extLst>
              <a:ext uri="{FF2B5EF4-FFF2-40B4-BE49-F238E27FC236}">
                <a16:creationId xmlns:a16="http://schemas.microsoft.com/office/drawing/2014/main" id="{D8165B49-1264-CE3F-AC67-CCBEADA68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1149" y="1902383"/>
            <a:ext cx="5274626" cy="1351932"/>
          </a:xfrm>
        </p:spPr>
        <p:txBody>
          <a:bodyPr/>
          <a:lstStyle/>
          <a:p>
            <a:r>
              <a:rPr lang="it-IT" dirty="0"/>
              <a:t>Gracias</a:t>
            </a:r>
          </a:p>
        </p:txBody>
      </p:sp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B9D4694A-50EC-FCDF-EE34-3D2884D58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1281" y="534009"/>
            <a:ext cx="4144554" cy="369070"/>
          </a:xfrm>
        </p:spPr>
        <p:txBody>
          <a:bodyPr/>
          <a:lstStyle/>
          <a:p>
            <a:pPr algn="r"/>
            <a:r>
              <a:rPr lang="it-IT" sz="2000" dirty="0"/>
              <a:t>Arq. Pamela Silvina Peretti</a:t>
            </a:r>
          </a:p>
        </p:txBody>
      </p:sp>
      <p:sp>
        <p:nvSpPr>
          <p:cNvPr id="20" name="Segnaposto testo 6">
            <a:extLst>
              <a:ext uri="{FF2B5EF4-FFF2-40B4-BE49-F238E27FC236}">
                <a16:creationId xmlns:a16="http://schemas.microsoft.com/office/drawing/2014/main" id="{AD2870F2-682A-9968-DE31-7DFD1DFB506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368244" y="1235442"/>
            <a:ext cx="2315755" cy="353636"/>
          </a:xfrm>
        </p:spPr>
        <p:txBody>
          <a:bodyPr/>
          <a:lstStyle/>
          <a:p>
            <a:pPr algn="r"/>
            <a:r>
              <a:rPr lang="it-IT" b="1" dirty="0"/>
              <a:t>peretti@arneg.com.ar</a:t>
            </a:r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9D32AA95-0C37-D8F5-EB65-5CE533A5F84D}"/>
              </a:ext>
            </a:extLst>
          </p:cNvPr>
          <p:cNvSpPr txBox="1">
            <a:spLocks/>
          </p:cNvSpPr>
          <p:nvPr/>
        </p:nvSpPr>
        <p:spPr>
          <a:xfrm>
            <a:off x="1137602" y="4368417"/>
            <a:ext cx="3050860" cy="64235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bg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/>
              <a:t>Descargá la presentación y Recursos Bim  aqui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D17D1E3-3C8E-4681-77BF-439C5778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951435" y="4784812"/>
            <a:ext cx="1626148" cy="1626148"/>
          </a:xfrm>
          <a:prstGeom prst="rect">
            <a:avLst/>
          </a:prstGeom>
        </p:spPr>
      </p:pic>
      <p:sp>
        <p:nvSpPr>
          <p:cNvPr id="23" name="Segnaposto testo 5">
            <a:extLst>
              <a:ext uri="{FF2B5EF4-FFF2-40B4-BE49-F238E27FC236}">
                <a16:creationId xmlns:a16="http://schemas.microsoft.com/office/drawing/2014/main" id="{690B29AB-EE56-9B7F-65F2-AA19EB5FE700}"/>
              </a:ext>
            </a:extLst>
          </p:cNvPr>
          <p:cNvSpPr txBox="1">
            <a:spLocks/>
          </p:cNvSpPr>
          <p:nvPr/>
        </p:nvSpPr>
        <p:spPr>
          <a:xfrm>
            <a:off x="7591441" y="888369"/>
            <a:ext cx="4144554" cy="36907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bg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600" b="0" dirty="0"/>
              <a:t>Profesora Superior en Arquitectura</a:t>
            </a:r>
          </a:p>
        </p:txBody>
      </p:sp>
    </p:spTree>
    <p:extLst>
      <p:ext uri="{BB962C8B-B14F-4D97-AF65-F5344CB8AC3E}">
        <p14:creationId xmlns:p14="http://schemas.microsoft.com/office/powerpoint/2010/main" val="863608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63D71-028B-2770-3D1B-CE15B61C9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7BE270-B589-D078-BECC-BDA0D3E1D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0E11369-03E9-B6EA-9281-5F30BE6C96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1" b="29554"/>
          <a:stretch>
            <a:fillRect/>
          </a:stretch>
        </p:blipFill>
        <p:spPr>
          <a:xfrm>
            <a:off x="457656" y="47626"/>
            <a:ext cx="11391900" cy="44663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FE6F806-8F41-2195-A348-BB8D49427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87" y="-44901"/>
            <a:ext cx="7458837" cy="49725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9EB74F8-C237-9336-97B1-1DF5CD508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251" b="5654"/>
          <a:stretch>
            <a:fillRect/>
          </a:stretch>
        </p:blipFill>
        <p:spPr>
          <a:xfrm>
            <a:off x="537485" y="4934855"/>
            <a:ext cx="11391900" cy="13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34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538DA-F48A-4F57-00A0-1A076997A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1AA542-831D-1533-8A1A-B85BFE34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43" y="51523"/>
            <a:ext cx="11565114" cy="67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0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88D81-F60E-0EF7-2205-4438EA444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388D2F-E2DD-F88C-4FB2-8EBE0192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EC8A20-DBBE-DE85-0118-33D3902F86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029" b="3711"/>
          <a:stretch>
            <a:fillRect/>
          </a:stretch>
        </p:blipFill>
        <p:spPr>
          <a:xfrm>
            <a:off x="85725" y="6454641"/>
            <a:ext cx="10039350" cy="28513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45BA11-E7C8-C662-757E-199BC10844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956"/>
          <a:stretch>
            <a:fillRect/>
          </a:stretch>
        </p:blipFill>
        <p:spPr>
          <a:xfrm>
            <a:off x="699414" y="0"/>
            <a:ext cx="10586754" cy="63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7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74364-60C9-CAF5-B354-FB395E27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3A171-BB55-13D9-71EA-871D4B7A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906E6A-D7BD-DB1B-9359-B42ABB60BE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738"/>
          <a:stretch>
            <a:fillRect/>
          </a:stretch>
        </p:blipFill>
        <p:spPr>
          <a:xfrm>
            <a:off x="537029" y="58056"/>
            <a:ext cx="11364686" cy="449160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7053AD-F522-4FB0-D61B-660FE4140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254"/>
          <a:stretch>
            <a:fillRect/>
          </a:stretch>
        </p:blipFill>
        <p:spPr>
          <a:xfrm>
            <a:off x="0" y="4683119"/>
            <a:ext cx="12192000" cy="21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7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10407-E93D-56FA-1655-0A2F950CF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26407A-A785-C780-0E35-AD703B3E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5C2E4B-2A6A-7F80-06B8-507E46531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6" t="2724" b="2830"/>
          <a:stretch>
            <a:fillRect/>
          </a:stretch>
        </p:blipFill>
        <p:spPr>
          <a:xfrm>
            <a:off x="360779" y="128363"/>
            <a:ext cx="11626549" cy="629171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507C52A-E2BF-5CBF-8A4E-8A9B28BB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6" t="76068" b="2829"/>
          <a:stretch>
            <a:fillRect/>
          </a:stretch>
        </p:blipFill>
        <p:spPr>
          <a:xfrm>
            <a:off x="390525" y="4973444"/>
            <a:ext cx="11410950" cy="13797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F2EB66-953B-EA62-0EF1-2B68A710B0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4" t="44061" r="77077" b="41954"/>
          <a:stretch>
            <a:fillRect/>
          </a:stretch>
        </p:blipFill>
        <p:spPr>
          <a:xfrm>
            <a:off x="204671" y="2620536"/>
            <a:ext cx="2609153" cy="91440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165027B-3099-8DAD-20A7-C243006B511F}"/>
              </a:ext>
            </a:extLst>
          </p:cNvPr>
          <p:cNvSpPr/>
          <p:nvPr/>
        </p:nvSpPr>
        <p:spPr>
          <a:xfrm>
            <a:off x="174926" y="3429000"/>
            <a:ext cx="2099923" cy="328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111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C9B55-E2DC-F577-F4EB-AF8E9C21F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98D9A96-72BF-2EDE-6EE2-46A76EAFC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58" y="54571"/>
            <a:ext cx="11949196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1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CAB73-A0FD-C3BA-904D-98DE1FAA3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9CB220-D4EE-9F1E-60DA-5B55BDF6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212BCF-E576-D39C-9452-A74F2C8189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3" t="3997" r="1745" b="-3168"/>
          <a:stretch>
            <a:fillRect/>
          </a:stretch>
        </p:blipFill>
        <p:spPr>
          <a:xfrm>
            <a:off x="188005" y="128363"/>
            <a:ext cx="11815989" cy="695170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9A4A02A-0BE0-39DC-F8C2-B0B948EF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3" t="36143" r="77052" b="49957"/>
          <a:stretch>
            <a:fillRect/>
          </a:stretch>
        </p:blipFill>
        <p:spPr>
          <a:xfrm>
            <a:off x="188005" y="2365474"/>
            <a:ext cx="2585675" cy="97431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3DFDAB-342B-FE8F-9C1D-818FCCF2D0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75" t="48918" r="81380" b="35642"/>
          <a:stretch>
            <a:fillRect/>
          </a:stretch>
        </p:blipFill>
        <p:spPr>
          <a:xfrm>
            <a:off x="273499" y="3545479"/>
            <a:ext cx="1856384" cy="108227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ABF43D6-20BF-0D5F-EAD6-3B1E3BAB91AE}"/>
              </a:ext>
            </a:extLst>
          </p:cNvPr>
          <p:cNvSpPr/>
          <p:nvPr/>
        </p:nvSpPr>
        <p:spPr>
          <a:xfrm>
            <a:off x="188005" y="3144642"/>
            <a:ext cx="2343322" cy="534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619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5349</TotalTime>
  <Words>84</Words>
  <Application>Microsoft Office PowerPoint</Application>
  <PresentationFormat>Panorámica</PresentationFormat>
  <Paragraphs>43</Paragraphs>
  <Slides>24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Inter</vt:lpstr>
      <vt:lpstr>Calibri</vt:lpstr>
      <vt:lpstr>Inter Black</vt:lpstr>
      <vt:lpstr>Tema di Office</vt:lpstr>
      <vt:lpstr>Batev 2026 EL PESO DE LA HISTORIA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BATEV 2026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Igor Giraldo</dc:creator>
  <cp:lastModifiedBy>Pamela Peretti</cp:lastModifiedBy>
  <cp:revision>174</cp:revision>
  <dcterms:created xsi:type="dcterms:W3CDTF">2023-10-12T09:34:49Z</dcterms:created>
  <dcterms:modified xsi:type="dcterms:W3CDTF">2026-06-03T19:13:24Z</dcterms:modified>
</cp:coreProperties>
</file>