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58" r:id="rId9"/>
    <p:sldId id="273" r:id="rId10"/>
    <p:sldId id="288" r:id="rId11"/>
    <p:sldId id="292" r:id="rId12"/>
    <p:sldId id="285" r:id="rId13"/>
    <p:sldId id="289" r:id="rId14"/>
    <p:sldId id="290" r:id="rId15"/>
    <p:sldId id="293" r:id="rId16"/>
    <p:sldId id="297" r:id="rId17"/>
    <p:sldId id="296" r:id="rId18"/>
    <p:sldId id="294" r:id="rId19"/>
    <p:sldId id="295" r:id="rId20"/>
    <p:sldId id="286" r:id="rId21"/>
    <p:sldId id="287" r:id="rId22"/>
    <p:sldId id="277" r:id="rId23"/>
    <p:sldId id="268" r:id="rId24"/>
  </p:sldIdLst>
  <p:sldSz cx="12192000" cy="6858000"/>
  <p:notesSz cx="6858000" cy="9144000"/>
  <p:embeddedFontLst>
    <p:embeddedFont>
      <p:font typeface="Inter" panose="020B0604020202020204" charset="0"/>
      <p:regular r:id="rId27"/>
      <p:bold r:id="rId28"/>
      <p:italic r:id="rId29"/>
      <p:boldItalic r:id="rId30"/>
    </p:embeddedFont>
    <p:embeddedFont>
      <p:font typeface="Inter Black" panose="020B0604020202020204" charset="0"/>
      <p:bold r:id="rId31"/>
      <p:boldItalic r:id="rId32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Lopez" initials="DL" lastIdx="1" clrIdx="0">
    <p:extLst>
      <p:ext uri="{19B8F6BF-5375-455C-9EA6-DF929625EA0E}">
        <p15:presenceInfo xmlns:p15="http://schemas.microsoft.com/office/powerpoint/2012/main" userId="S::Lopez@arneg.com.ar::407ae1f7-560a-49d8-ae35-c369bd9510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30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190"/>
  </p:normalViewPr>
  <p:slideViewPr>
    <p:cSldViewPr snapToGrid="0">
      <p:cViewPr varScale="1">
        <p:scale>
          <a:sx n="109" d="100"/>
          <a:sy n="109" d="100"/>
        </p:scale>
        <p:origin x="123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Lopez" userId="407ae1f7-560a-49d8-ae35-c369bd951079" providerId="ADAL" clId="{87923F87-FB05-458E-9018-F84B22210066}"/>
    <pc:docChg chg="undo redo custSel addSld delSld modSld sldOrd">
      <pc:chgData name="Daniel Lopez" userId="407ae1f7-560a-49d8-ae35-c369bd951079" providerId="ADAL" clId="{87923F87-FB05-458E-9018-F84B22210066}" dt="2026-06-03T15:02:17.543" v="11430" actId="1076"/>
      <pc:docMkLst>
        <pc:docMk/>
      </pc:docMkLst>
      <pc:sldChg chg="delSp modSp mod">
        <pc:chgData name="Daniel Lopez" userId="407ae1f7-560a-49d8-ae35-c369bd951079" providerId="ADAL" clId="{87923F87-FB05-458E-9018-F84B22210066}" dt="2026-06-03T13:40:38.166" v="11110" actId="478"/>
        <pc:sldMkLst>
          <pc:docMk/>
          <pc:sldMk cId="3665436626" sldId="256"/>
        </pc:sldMkLst>
        <pc:spChg chg="del">
          <ac:chgData name="Daniel Lopez" userId="407ae1f7-560a-49d8-ae35-c369bd951079" providerId="ADAL" clId="{87923F87-FB05-458E-9018-F84B22210066}" dt="2026-06-03T13:40:38.166" v="11110" actId="478"/>
          <ac:spMkLst>
            <pc:docMk/>
            <pc:sldMk cId="3665436626" sldId="256"/>
            <ac:spMk id="3" creationId="{D87C83F9-B0BF-E9AE-3A59-C26D4D540FFA}"/>
          </ac:spMkLst>
        </pc:spChg>
        <pc:spChg chg="mod">
          <ac:chgData name="Daniel Lopez" userId="407ae1f7-560a-49d8-ae35-c369bd951079" providerId="ADAL" clId="{87923F87-FB05-458E-9018-F84B22210066}" dt="2026-06-03T13:40:18.997" v="11109" actId="14100"/>
          <ac:spMkLst>
            <pc:docMk/>
            <pc:sldMk cId="3665436626" sldId="256"/>
            <ac:spMk id="19" creationId="{6C2BD189-F79C-060C-41B0-E79F3CC44F6E}"/>
          </ac:spMkLst>
        </pc:spChg>
      </pc:sldChg>
      <pc:sldChg chg="addSp delSp modSp mod modAnim">
        <pc:chgData name="Daniel Lopez" userId="407ae1f7-560a-49d8-ae35-c369bd951079" providerId="ADAL" clId="{87923F87-FB05-458E-9018-F84B22210066}" dt="2026-06-03T13:59:00.186" v="11139" actId="20577"/>
        <pc:sldMkLst>
          <pc:docMk/>
          <pc:sldMk cId="3698189832" sldId="257"/>
        </pc:sldMkLst>
        <pc:spChg chg="mod">
          <ac:chgData name="Daniel Lopez" userId="407ae1f7-560a-49d8-ae35-c369bd951079" providerId="ADAL" clId="{87923F87-FB05-458E-9018-F84B22210066}" dt="2026-06-03T01:18:27.717" v="9846" actId="1076"/>
          <ac:spMkLst>
            <pc:docMk/>
            <pc:sldMk cId="3698189832" sldId="257"/>
            <ac:spMk id="2" creationId="{4D8968C2-5201-E607-42AB-2E18BF0D31A8}"/>
          </ac:spMkLst>
        </pc:spChg>
        <pc:spChg chg="mod">
          <ac:chgData name="Daniel Lopez" userId="407ae1f7-560a-49d8-ae35-c369bd951079" providerId="ADAL" clId="{87923F87-FB05-458E-9018-F84B22210066}" dt="2026-06-03T01:08:44.658" v="9720" actId="20577"/>
          <ac:spMkLst>
            <pc:docMk/>
            <pc:sldMk cId="3698189832" sldId="257"/>
            <ac:spMk id="4" creationId="{596BBD4F-7655-153E-AE75-E02421A0EBEA}"/>
          </ac:spMkLst>
        </pc:spChg>
        <pc:spChg chg="add mod">
          <ac:chgData name="Daniel Lopez" userId="407ae1f7-560a-49d8-ae35-c369bd951079" providerId="ADAL" clId="{87923F87-FB05-458E-9018-F84B22210066}" dt="2026-06-02T17:14:09.689" v="6682" actId="313"/>
          <ac:spMkLst>
            <pc:docMk/>
            <pc:sldMk cId="3698189832" sldId="257"/>
            <ac:spMk id="6" creationId="{CEC4BDF4-0549-3863-6A33-16A24AF1EFD5}"/>
          </ac:spMkLst>
        </pc:spChg>
        <pc:spChg chg="add del mod">
          <ac:chgData name="Daniel Lopez" userId="407ae1f7-560a-49d8-ae35-c369bd951079" providerId="ADAL" clId="{87923F87-FB05-458E-9018-F84B22210066}" dt="2026-06-03T13:37:20.319" v="11076" actId="478"/>
          <ac:spMkLst>
            <pc:docMk/>
            <pc:sldMk cId="3698189832" sldId="257"/>
            <ac:spMk id="9" creationId="{38D66AA2-A457-A984-61B8-E28F94B470B0}"/>
          </ac:spMkLst>
        </pc:spChg>
        <pc:spChg chg="add mod">
          <ac:chgData name="Daniel Lopez" userId="407ae1f7-560a-49d8-ae35-c369bd951079" providerId="ADAL" clId="{87923F87-FB05-458E-9018-F84B22210066}" dt="2026-06-02T17:13:15.331" v="6625" actId="20577"/>
          <ac:spMkLst>
            <pc:docMk/>
            <pc:sldMk cId="3698189832" sldId="257"/>
            <ac:spMk id="13" creationId="{11569A55-40BE-DACE-6E43-FCB86A9C1B28}"/>
          </ac:spMkLst>
        </pc:spChg>
        <pc:spChg chg="add del mod">
          <ac:chgData name="Daniel Lopez" userId="407ae1f7-560a-49d8-ae35-c369bd951079" providerId="ADAL" clId="{87923F87-FB05-458E-9018-F84B22210066}" dt="2026-06-02T17:15:54.134" v="6691" actId="478"/>
          <ac:spMkLst>
            <pc:docMk/>
            <pc:sldMk cId="3698189832" sldId="257"/>
            <ac:spMk id="14" creationId="{AF695B59-E066-607B-5FFA-0457C7500C67}"/>
          </ac:spMkLst>
        </pc:spChg>
        <pc:spChg chg="add del mod">
          <ac:chgData name="Daniel Lopez" userId="407ae1f7-560a-49d8-ae35-c369bd951079" providerId="ADAL" clId="{87923F87-FB05-458E-9018-F84B22210066}" dt="2026-06-02T18:07:10.299" v="6788" actId="478"/>
          <ac:spMkLst>
            <pc:docMk/>
            <pc:sldMk cId="3698189832" sldId="257"/>
            <ac:spMk id="15" creationId="{ADE58D19-0A22-5036-6454-57F1ACCE73C6}"/>
          </ac:spMkLst>
        </pc:spChg>
        <pc:spChg chg="add del mod">
          <ac:chgData name="Daniel Lopez" userId="407ae1f7-560a-49d8-ae35-c369bd951079" providerId="ADAL" clId="{87923F87-FB05-458E-9018-F84B22210066}" dt="2026-06-02T18:07:13.506" v="6790" actId="478"/>
          <ac:spMkLst>
            <pc:docMk/>
            <pc:sldMk cId="3698189832" sldId="257"/>
            <ac:spMk id="16" creationId="{C493BE8E-3B29-6A86-A2B1-0F17D210511B}"/>
          </ac:spMkLst>
        </pc:spChg>
        <pc:spChg chg="add del mod">
          <ac:chgData name="Daniel Lopez" userId="407ae1f7-560a-49d8-ae35-c369bd951079" providerId="ADAL" clId="{87923F87-FB05-458E-9018-F84B22210066}" dt="2026-06-02T17:19:17.799" v="6710" actId="478"/>
          <ac:spMkLst>
            <pc:docMk/>
            <pc:sldMk cId="3698189832" sldId="257"/>
            <ac:spMk id="18" creationId="{4E09F89A-2A96-D038-BD71-2AAF25EB4171}"/>
          </ac:spMkLst>
        </pc:spChg>
        <pc:spChg chg="add del mod">
          <ac:chgData name="Daniel Lopez" userId="407ae1f7-560a-49d8-ae35-c369bd951079" providerId="ADAL" clId="{87923F87-FB05-458E-9018-F84B22210066}" dt="2026-06-02T17:19:08.634" v="6709" actId="21"/>
          <ac:spMkLst>
            <pc:docMk/>
            <pc:sldMk cId="3698189832" sldId="257"/>
            <ac:spMk id="19" creationId="{96EB1F38-8BCE-DD9C-FFA9-98DD872305A4}"/>
          </ac:spMkLst>
        </pc:spChg>
        <pc:spChg chg="add mod">
          <ac:chgData name="Daniel Lopez" userId="407ae1f7-560a-49d8-ae35-c369bd951079" providerId="ADAL" clId="{87923F87-FB05-458E-9018-F84B22210066}" dt="2026-06-02T17:19:42.874" v="6714" actId="1076"/>
          <ac:spMkLst>
            <pc:docMk/>
            <pc:sldMk cId="3698189832" sldId="257"/>
            <ac:spMk id="20" creationId="{72F4794E-355D-115E-2373-6EDDE5BD860B}"/>
          </ac:spMkLst>
        </pc:spChg>
        <pc:spChg chg="add mod ord">
          <ac:chgData name="Daniel Lopez" userId="407ae1f7-560a-49d8-ae35-c369bd951079" providerId="ADAL" clId="{87923F87-FB05-458E-9018-F84B22210066}" dt="2026-06-03T13:38:30.858" v="11082" actId="1076"/>
          <ac:spMkLst>
            <pc:docMk/>
            <pc:sldMk cId="3698189832" sldId="257"/>
            <ac:spMk id="21" creationId="{316B1C51-4B77-1D42-1282-93A1C8E985AE}"/>
          </ac:spMkLst>
        </pc:spChg>
        <pc:spChg chg="add del mod ord">
          <ac:chgData name="Daniel Lopez" userId="407ae1f7-560a-49d8-ae35-c369bd951079" providerId="ADAL" clId="{87923F87-FB05-458E-9018-F84B22210066}" dt="2026-06-02T18:07:14.563" v="6791" actId="478"/>
          <ac:spMkLst>
            <pc:docMk/>
            <pc:sldMk cId="3698189832" sldId="257"/>
            <ac:spMk id="22" creationId="{9496F6EF-7968-5A05-A7F4-F32593D77E13}"/>
          </ac:spMkLst>
        </pc:spChg>
        <pc:spChg chg="add mod ord">
          <ac:chgData name="Daniel Lopez" userId="407ae1f7-560a-49d8-ae35-c369bd951079" providerId="ADAL" clId="{87923F87-FB05-458E-9018-F84B22210066}" dt="2026-06-03T13:59:00.186" v="11139" actId="20577"/>
          <ac:spMkLst>
            <pc:docMk/>
            <pc:sldMk cId="3698189832" sldId="257"/>
            <ac:spMk id="23" creationId="{55EA7EDE-D01B-EBD9-F2E0-B4A939EF4551}"/>
          </ac:spMkLst>
        </pc:spChg>
        <pc:spChg chg="add mod">
          <ac:chgData name="Daniel Lopez" userId="407ae1f7-560a-49d8-ae35-c369bd951079" providerId="ADAL" clId="{87923F87-FB05-458E-9018-F84B22210066}" dt="2026-06-02T18:07:18.216" v="6792" actId="1076"/>
          <ac:spMkLst>
            <pc:docMk/>
            <pc:sldMk cId="3698189832" sldId="257"/>
            <ac:spMk id="24" creationId="{D003995B-F802-6B69-32D8-E8348C297408}"/>
          </ac:spMkLst>
        </pc:spChg>
        <pc:spChg chg="add mod">
          <ac:chgData name="Daniel Lopez" userId="407ae1f7-560a-49d8-ae35-c369bd951079" providerId="ADAL" clId="{87923F87-FB05-458E-9018-F84B22210066}" dt="2026-06-02T18:07:22.808" v="6793" actId="1076"/>
          <ac:spMkLst>
            <pc:docMk/>
            <pc:sldMk cId="3698189832" sldId="257"/>
            <ac:spMk id="25" creationId="{FE4A59DC-14A2-21C2-8222-BA4DC2635739}"/>
          </ac:spMkLst>
        </pc:spChg>
        <pc:graphicFrameChg chg="add del mod">
          <ac:chgData name="Daniel Lopez" userId="407ae1f7-560a-49d8-ae35-c369bd951079" providerId="ADAL" clId="{87923F87-FB05-458E-9018-F84B22210066}" dt="2026-06-02T17:02:27.327" v="6267" actId="478"/>
          <ac:graphicFrameMkLst>
            <pc:docMk/>
            <pc:sldMk cId="3698189832" sldId="257"/>
            <ac:graphicFrameMk id="3" creationId="{B3BB1943-BE40-D1A0-8C72-9BA04019AEAD}"/>
          </ac:graphicFrameMkLst>
        </pc:graphicFrameChg>
        <pc:graphicFrameChg chg="add del mod modGraphic">
          <ac:chgData name="Daniel Lopez" userId="407ae1f7-560a-49d8-ae35-c369bd951079" providerId="ADAL" clId="{87923F87-FB05-458E-9018-F84B22210066}" dt="2026-06-02T17:01:44.230" v="6265" actId="478"/>
          <ac:graphicFrameMkLst>
            <pc:docMk/>
            <pc:sldMk cId="3698189832" sldId="257"/>
            <ac:graphicFrameMk id="11" creationId="{6227CBE3-F59F-63BB-C45E-BB144BA66DEB}"/>
          </ac:graphicFrameMkLst>
        </pc:graphicFrameChg>
        <pc:graphicFrameChg chg="add del mod modGraphic">
          <ac:chgData name="Daniel Lopez" userId="407ae1f7-560a-49d8-ae35-c369bd951079" providerId="ADAL" clId="{87923F87-FB05-458E-9018-F84B22210066}" dt="2026-06-02T17:18:45.992" v="6704" actId="478"/>
          <ac:graphicFrameMkLst>
            <pc:docMk/>
            <pc:sldMk cId="3698189832" sldId="257"/>
            <ac:graphicFrameMk id="17" creationId="{6B478E75-C64C-6699-F5E7-76FD4EB007B1}"/>
          </ac:graphicFrameMkLst>
        </pc:graphicFrameChg>
        <pc:picChg chg="add mod">
          <ac:chgData name="Daniel Lopez" userId="407ae1f7-560a-49d8-ae35-c369bd951079" providerId="ADAL" clId="{87923F87-FB05-458E-9018-F84B22210066}" dt="2026-06-02T17:15:29.415" v="6685" actId="1076"/>
          <ac:picMkLst>
            <pc:docMk/>
            <pc:sldMk cId="3698189832" sldId="257"/>
            <ac:picMk id="8" creationId="{0037F0AB-ED47-6828-9A0D-A3C16BAE1015}"/>
          </ac:picMkLst>
        </pc:picChg>
        <pc:picChg chg="add del mod">
          <ac:chgData name="Daniel Lopez" userId="407ae1f7-560a-49d8-ae35-c369bd951079" providerId="ADAL" clId="{87923F87-FB05-458E-9018-F84B22210066}" dt="2026-06-02T20:36:06.462" v="8348" actId="478"/>
          <ac:picMkLst>
            <pc:docMk/>
            <pc:sldMk cId="3698189832" sldId="257"/>
            <ac:picMk id="12" creationId="{0A7172BF-4409-EF10-2DAC-1BE32823BBCD}"/>
          </ac:picMkLst>
        </pc:picChg>
        <pc:picChg chg="add del mod">
          <ac:chgData name="Daniel Lopez" userId="407ae1f7-560a-49d8-ae35-c369bd951079" providerId="ADAL" clId="{87923F87-FB05-458E-9018-F84B22210066}" dt="2026-06-02T20:36:08.331" v="8350" actId="22"/>
          <ac:picMkLst>
            <pc:docMk/>
            <pc:sldMk cId="3698189832" sldId="257"/>
            <ac:picMk id="27" creationId="{B2FBDCDD-2F47-A17E-5A31-E4FBA3F2C7AD}"/>
          </ac:picMkLst>
        </pc:picChg>
      </pc:sldChg>
      <pc:sldChg chg="addSp delSp modSp mod ord">
        <pc:chgData name="Daniel Lopez" userId="407ae1f7-560a-49d8-ae35-c369bd951079" providerId="ADAL" clId="{87923F87-FB05-458E-9018-F84B22210066}" dt="2026-06-03T01:17:39.004" v="9844" actId="1076"/>
        <pc:sldMkLst>
          <pc:docMk/>
          <pc:sldMk cId="1663729309" sldId="258"/>
        </pc:sldMkLst>
        <pc:spChg chg="add del mod">
          <ac:chgData name="Daniel Lopez" userId="407ae1f7-560a-49d8-ae35-c369bd951079" providerId="ADAL" clId="{87923F87-FB05-458E-9018-F84B22210066}" dt="2026-06-02T22:26:45.244" v="9344" actId="478"/>
          <ac:spMkLst>
            <pc:docMk/>
            <pc:sldMk cId="1663729309" sldId="258"/>
            <ac:spMk id="3" creationId="{0CFFBC27-C044-A329-0B3A-F6EF70BA0ACE}"/>
          </ac:spMkLst>
        </pc:spChg>
        <pc:spChg chg="mod">
          <ac:chgData name="Daniel Lopez" userId="407ae1f7-560a-49d8-ae35-c369bd951079" providerId="ADAL" clId="{87923F87-FB05-458E-9018-F84B22210066}" dt="2026-06-03T01:17:39.004" v="9844" actId="1076"/>
          <ac:spMkLst>
            <pc:docMk/>
            <pc:sldMk cId="1663729309" sldId="258"/>
            <ac:spMk id="6" creationId="{ED005ADE-2CDF-9E95-193C-F6C49723A331}"/>
          </ac:spMkLst>
        </pc:spChg>
        <pc:spChg chg="del mod">
          <ac:chgData name="Daniel Lopez" userId="407ae1f7-560a-49d8-ae35-c369bd951079" providerId="ADAL" clId="{87923F87-FB05-458E-9018-F84B22210066}" dt="2026-06-02T22:26:43.042" v="9343" actId="478"/>
          <ac:spMkLst>
            <pc:docMk/>
            <pc:sldMk cId="1663729309" sldId="258"/>
            <ac:spMk id="7" creationId="{9AA2F3C5-FAAD-13B9-A5E4-1E0EC44E34E8}"/>
          </ac:spMkLst>
        </pc:spChg>
        <pc:spChg chg="mod">
          <ac:chgData name="Daniel Lopez" userId="407ae1f7-560a-49d8-ae35-c369bd951079" providerId="ADAL" clId="{87923F87-FB05-458E-9018-F84B22210066}" dt="2026-06-03T01:09:49.386" v="9728"/>
          <ac:spMkLst>
            <pc:docMk/>
            <pc:sldMk cId="1663729309" sldId="258"/>
            <ac:spMk id="8" creationId="{F1EE8551-61ED-2471-4D74-D22F964FE035}"/>
          </ac:spMkLst>
        </pc:spChg>
      </pc:sldChg>
      <pc:sldChg chg="addSp delSp modSp del mod">
        <pc:chgData name="Daniel Lopez" userId="407ae1f7-560a-49d8-ae35-c369bd951079" providerId="ADAL" clId="{87923F87-FB05-458E-9018-F84B22210066}" dt="2026-06-03T10:39:24.200" v="10200" actId="2696"/>
        <pc:sldMkLst>
          <pc:docMk/>
          <pc:sldMk cId="2813599077" sldId="259"/>
        </pc:sldMkLst>
      </pc:sldChg>
      <pc:sldChg chg="del">
        <pc:chgData name="Daniel Lopez" userId="407ae1f7-560a-49d8-ae35-c369bd951079" providerId="ADAL" clId="{87923F87-FB05-458E-9018-F84B22210066}" dt="2026-06-03T10:39:24.200" v="10200" actId="2696"/>
        <pc:sldMkLst>
          <pc:docMk/>
          <pc:sldMk cId="500720268" sldId="260"/>
        </pc:sldMkLst>
      </pc:sldChg>
      <pc:sldChg chg="add del">
        <pc:chgData name="Daniel Lopez" userId="407ae1f7-560a-49d8-ae35-c369bd951079" providerId="ADAL" clId="{87923F87-FB05-458E-9018-F84B22210066}" dt="2026-06-03T13:32:11.341" v="11033" actId="2696"/>
        <pc:sldMkLst>
          <pc:docMk/>
          <pc:sldMk cId="3954550825" sldId="261"/>
        </pc:sldMkLst>
      </pc:sldChg>
      <pc:sldChg chg="add del">
        <pc:chgData name="Daniel Lopez" userId="407ae1f7-560a-49d8-ae35-c369bd951079" providerId="ADAL" clId="{87923F87-FB05-458E-9018-F84B22210066}" dt="2026-06-03T13:32:16.470" v="11035" actId="2696"/>
        <pc:sldMkLst>
          <pc:docMk/>
          <pc:sldMk cId="789404227" sldId="262"/>
        </pc:sldMkLst>
      </pc:sldChg>
      <pc:sldChg chg="del">
        <pc:chgData name="Daniel Lopez" userId="407ae1f7-560a-49d8-ae35-c369bd951079" providerId="ADAL" clId="{87923F87-FB05-458E-9018-F84B22210066}" dt="2026-06-03T10:39:56.755" v="10201" actId="2696"/>
        <pc:sldMkLst>
          <pc:docMk/>
          <pc:sldMk cId="404233338" sldId="263"/>
        </pc:sldMkLst>
      </pc:sldChg>
      <pc:sldChg chg="delSp modSp mod">
        <pc:chgData name="Daniel Lopez" userId="407ae1f7-560a-49d8-ae35-c369bd951079" providerId="ADAL" clId="{87923F87-FB05-458E-9018-F84B22210066}" dt="2026-06-03T13:39:59.745" v="11105" actId="478"/>
        <pc:sldMkLst>
          <pc:docMk/>
          <pc:sldMk cId="863608350" sldId="268"/>
        </pc:sldMkLst>
        <pc:spChg chg="mod">
          <ac:chgData name="Daniel Lopez" userId="407ae1f7-560a-49d8-ae35-c369bd951079" providerId="ADAL" clId="{87923F87-FB05-458E-9018-F84B22210066}" dt="2026-06-03T13:39:53.577" v="11103" actId="20577"/>
          <ac:spMkLst>
            <pc:docMk/>
            <pc:sldMk cId="863608350" sldId="268"/>
            <ac:spMk id="5" creationId="{C02031C9-07C1-FBDB-4163-55443449B33D}"/>
          </ac:spMkLst>
        </pc:spChg>
        <pc:spChg chg="del">
          <ac:chgData name="Daniel Lopez" userId="407ae1f7-560a-49d8-ae35-c369bd951079" providerId="ADAL" clId="{87923F87-FB05-458E-9018-F84B22210066}" dt="2026-06-03T13:39:57.722" v="11104" actId="478"/>
          <ac:spMkLst>
            <pc:docMk/>
            <pc:sldMk cId="863608350" sldId="268"/>
            <ac:spMk id="6" creationId="{4F5EAD79-BDAC-2F84-7276-E25ADCF3496D}"/>
          </ac:spMkLst>
        </pc:spChg>
        <pc:spChg chg="del">
          <ac:chgData name="Daniel Lopez" userId="407ae1f7-560a-49d8-ae35-c369bd951079" providerId="ADAL" clId="{87923F87-FB05-458E-9018-F84B22210066}" dt="2026-06-03T13:39:59.745" v="11105" actId="478"/>
          <ac:spMkLst>
            <pc:docMk/>
            <pc:sldMk cId="863608350" sldId="268"/>
            <ac:spMk id="7" creationId="{3E0F238A-A1F8-AE76-A4A9-C7F4F422A1E1}"/>
          </ac:spMkLst>
        </pc:spChg>
      </pc:sldChg>
      <pc:sldChg chg="del">
        <pc:chgData name="Daniel Lopez" userId="407ae1f7-560a-49d8-ae35-c369bd951079" providerId="ADAL" clId="{87923F87-FB05-458E-9018-F84B22210066}" dt="2026-06-03T10:39:56.755" v="10201" actId="2696"/>
        <pc:sldMkLst>
          <pc:docMk/>
          <pc:sldMk cId="921244157" sldId="269"/>
        </pc:sldMkLst>
      </pc:sldChg>
      <pc:sldChg chg="del">
        <pc:chgData name="Daniel Lopez" userId="407ae1f7-560a-49d8-ae35-c369bd951079" providerId="ADAL" clId="{87923F87-FB05-458E-9018-F84B22210066}" dt="2026-06-03T10:39:56.755" v="10201" actId="2696"/>
        <pc:sldMkLst>
          <pc:docMk/>
          <pc:sldMk cId="2933603342" sldId="270"/>
        </pc:sldMkLst>
      </pc:sldChg>
      <pc:sldChg chg="add del">
        <pc:chgData name="Daniel Lopez" userId="407ae1f7-560a-49d8-ae35-c369bd951079" providerId="ADAL" clId="{87923F87-FB05-458E-9018-F84B22210066}" dt="2026-06-03T13:32:13.835" v="11034" actId="2696"/>
        <pc:sldMkLst>
          <pc:docMk/>
          <pc:sldMk cId="2092287371" sldId="271"/>
        </pc:sldMkLst>
      </pc:sldChg>
      <pc:sldChg chg="del">
        <pc:chgData name="Daniel Lopez" userId="407ae1f7-560a-49d8-ae35-c369bd951079" providerId="ADAL" clId="{87923F87-FB05-458E-9018-F84B22210066}" dt="2026-06-03T10:39:56.755" v="10201" actId="2696"/>
        <pc:sldMkLst>
          <pc:docMk/>
          <pc:sldMk cId="3069087104" sldId="272"/>
        </pc:sldMkLst>
      </pc:sldChg>
      <pc:sldChg chg="addSp delSp modSp add mod">
        <pc:chgData name="Daniel Lopez" userId="407ae1f7-560a-49d8-ae35-c369bd951079" providerId="ADAL" clId="{87923F87-FB05-458E-9018-F84B22210066}" dt="2026-06-03T14:04:40.930" v="11141" actId="20577"/>
        <pc:sldMkLst>
          <pc:docMk/>
          <pc:sldMk cId="788837055" sldId="273"/>
        </pc:sldMkLst>
        <pc:spChg chg="mod">
          <ac:chgData name="Daniel Lopez" userId="407ae1f7-560a-49d8-ae35-c369bd951079" providerId="ADAL" clId="{87923F87-FB05-458E-9018-F84B22210066}" dt="2026-06-03T14:04:40.930" v="11141" actId="20577"/>
          <ac:spMkLst>
            <pc:docMk/>
            <pc:sldMk cId="788837055" sldId="273"/>
            <ac:spMk id="4" creationId="{6C90A830-3A65-BCB8-B66E-2B8EFC297E4F}"/>
          </ac:spMkLst>
        </pc:spChg>
        <pc:spChg chg="add mod">
          <ac:chgData name="Daniel Lopez" userId="407ae1f7-560a-49d8-ae35-c369bd951079" providerId="ADAL" clId="{87923F87-FB05-458E-9018-F84B22210066}" dt="2026-06-03T01:07:17.416" v="9710" actId="1076"/>
          <ac:spMkLst>
            <pc:docMk/>
            <pc:sldMk cId="788837055" sldId="273"/>
            <ac:spMk id="8" creationId="{EDD30D36-8E33-F2DF-378F-081C5CE723B5}"/>
          </ac:spMkLst>
        </pc:spChg>
        <pc:spChg chg="mod">
          <ac:chgData name="Daniel Lopez" userId="407ae1f7-560a-49d8-ae35-c369bd951079" providerId="ADAL" clId="{87923F87-FB05-458E-9018-F84B22210066}" dt="2026-06-02T23:52:59.509" v="9639"/>
          <ac:spMkLst>
            <pc:docMk/>
            <pc:sldMk cId="788837055" sldId="273"/>
            <ac:spMk id="10" creationId="{9BB1CCF5-055A-B1DF-EADE-209AC49FF747}"/>
          </ac:spMkLst>
        </pc:spChg>
        <pc:spChg chg="mod">
          <ac:chgData name="Daniel Lopez" userId="407ae1f7-560a-49d8-ae35-c369bd951079" providerId="ADAL" clId="{87923F87-FB05-458E-9018-F84B22210066}" dt="2026-06-02T23:53:34.778" v="9685" actId="1076"/>
          <ac:spMkLst>
            <pc:docMk/>
            <pc:sldMk cId="788837055" sldId="273"/>
            <ac:spMk id="11" creationId="{9051DBE5-DB10-53BF-AED7-F3ECDB702740}"/>
          </ac:spMkLst>
        </pc:spChg>
        <pc:spChg chg="add del mod">
          <ac:chgData name="Daniel Lopez" userId="407ae1f7-560a-49d8-ae35-c369bd951079" providerId="ADAL" clId="{87923F87-FB05-458E-9018-F84B22210066}" dt="2026-06-02T23:50:18.736" v="9631" actId="478"/>
          <ac:spMkLst>
            <pc:docMk/>
            <pc:sldMk cId="788837055" sldId="273"/>
            <ac:spMk id="49" creationId="{F245A01F-14B7-9C40-F2FA-87C82BE484D0}"/>
          </ac:spMkLst>
        </pc:spChg>
        <pc:spChg chg="add del mod">
          <ac:chgData name="Daniel Lopez" userId="407ae1f7-560a-49d8-ae35-c369bd951079" providerId="ADAL" clId="{87923F87-FB05-458E-9018-F84B22210066}" dt="2026-06-02T23:50:14.222" v="9629" actId="478"/>
          <ac:spMkLst>
            <pc:docMk/>
            <pc:sldMk cId="788837055" sldId="273"/>
            <ac:spMk id="51" creationId="{8CEDEF04-78EE-AEBD-8E1E-914C230376B2}"/>
          </ac:spMkLst>
        </pc:spChg>
        <pc:grpChg chg="add mod">
          <ac:chgData name="Daniel Lopez" userId="407ae1f7-560a-49d8-ae35-c369bd951079" providerId="ADAL" clId="{87923F87-FB05-458E-9018-F84B22210066}" dt="2026-06-03T01:07:17.416" v="9710" actId="1076"/>
          <ac:grpSpMkLst>
            <pc:docMk/>
            <pc:sldMk cId="788837055" sldId="273"/>
            <ac:grpSpMk id="9" creationId="{485B79F4-3F38-C06B-A072-20561692CFF6}"/>
          </ac:grpSpMkLst>
        </pc:grpChg>
        <pc:graphicFrameChg chg="add del mod modGraphic">
          <ac:chgData name="Daniel Lopez" userId="407ae1f7-560a-49d8-ae35-c369bd951079" providerId="ADAL" clId="{87923F87-FB05-458E-9018-F84B22210066}" dt="2026-06-02T23:50:21.048" v="9632" actId="478"/>
          <ac:graphicFrameMkLst>
            <pc:docMk/>
            <pc:sldMk cId="788837055" sldId="273"/>
            <ac:graphicFrameMk id="53" creationId="{6C0A1A83-D436-DA60-DB0D-1D5171DC4D67}"/>
          </ac:graphicFrameMkLst>
        </pc:graphicFrameChg>
        <pc:picChg chg="add mod">
          <ac:chgData name="Daniel Lopez" userId="407ae1f7-560a-49d8-ae35-c369bd951079" providerId="ADAL" clId="{87923F87-FB05-458E-9018-F84B22210066}" dt="2026-06-02T23:52:10.291" v="9634" actId="1076"/>
          <ac:picMkLst>
            <pc:docMk/>
            <pc:sldMk cId="788837055" sldId="273"/>
            <ac:picMk id="3" creationId="{7AAC46E8-E5B3-846B-E5E3-2EC7E264AFDD}"/>
          </ac:picMkLst>
        </pc:picChg>
        <pc:picChg chg="add mod">
          <ac:chgData name="Daniel Lopez" userId="407ae1f7-560a-49d8-ae35-c369bd951079" providerId="ADAL" clId="{87923F87-FB05-458E-9018-F84B22210066}" dt="2026-06-02T23:52:40.097" v="9638" actId="1076"/>
          <ac:picMkLst>
            <pc:docMk/>
            <pc:sldMk cId="788837055" sldId="273"/>
            <ac:picMk id="7" creationId="{556052B6-2A06-9B1D-A72B-3143076923B2}"/>
          </ac:picMkLst>
        </pc:picChg>
      </pc:sldChg>
      <pc:sldChg chg="addSp delSp modSp add del mod ord">
        <pc:chgData name="Daniel Lopez" userId="407ae1f7-560a-49d8-ae35-c369bd951079" providerId="ADAL" clId="{87923F87-FB05-458E-9018-F84B22210066}" dt="2026-06-02T23:49:33.490" v="9618" actId="47"/>
        <pc:sldMkLst>
          <pc:docMk/>
          <pc:sldMk cId="4208362000" sldId="274"/>
        </pc:sldMkLst>
      </pc:sldChg>
      <pc:sldChg chg="addSp delSp modSp add del mod">
        <pc:chgData name="Daniel Lopez" userId="407ae1f7-560a-49d8-ae35-c369bd951079" providerId="ADAL" clId="{87923F87-FB05-458E-9018-F84B22210066}" dt="2026-05-29T10:30:35.398" v="3538" actId="2696"/>
        <pc:sldMkLst>
          <pc:docMk/>
          <pc:sldMk cId="220570426" sldId="275"/>
        </pc:sldMkLst>
      </pc:sldChg>
      <pc:sldChg chg="addSp delSp modSp add del mod">
        <pc:chgData name="Daniel Lopez" userId="407ae1f7-560a-49d8-ae35-c369bd951079" providerId="ADAL" clId="{87923F87-FB05-458E-9018-F84B22210066}" dt="2026-06-03T10:39:24.200" v="10200" actId="2696"/>
        <pc:sldMkLst>
          <pc:docMk/>
          <pc:sldMk cId="256209313" sldId="276"/>
        </pc:sldMkLst>
      </pc:sldChg>
      <pc:sldChg chg="addSp delSp modSp add del mod">
        <pc:chgData name="Daniel Lopez" userId="407ae1f7-560a-49d8-ae35-c369bd951079" providerId="ADAL" clId="{87923F87-FB05-458E-9018-F84B22210066}" dt="2026-06-03T13:32:07.015" v="11032" actId="2696"/>
        <pc:sldMkLst>
          <pc:docMk/>
          <pc:sldMk cId="2022056366" sldId="277"/>
        </pc:sldMkLst>
        <pc:spChg chg="add del mod">
          <ac:chgData name="Daniel Lopez" userId="407ae1f7-560a-49d8-ae35-c369bd951079" providerId="ADAL" clId="{87923F87-FB05-458E-9018-F84B22210066}" dt="2026-06-03T01:20:47.481" v="9880" actId="478"/>
          <ac:spMkLst>
            <pc:docMk/>
            <pc:sldMk cId="2022056366" sldId="277"/>
            <ac:spMk id="3" creationId="{92D6F3E4-7347-70CB-DE3D-F95CBDF0C203}"/>
          </ac:spMkLst>
        </pc:spChg>
        <pc:spChg chg="mod">
          <ac:chgData name="Daniel Lopez" userId="407ae1f7-560a-49d8-ae35-c369bd951079" providerId="ADAL" clId="{87923F87-FB05-458E-9018-F84B22210066}" dt="2026-06-03T01:10:54.570" v="9731"/>
          <ac:spMkLst>
            <pc:docMk/>
            <pc:sldMk cId="2022056366" sldId="277"/>
            <ac:spMk id="4" creationId="{2DA7AFAB-8CE1-E15B-660E-826893A5D47A}"/>
          </ac:spMkLst>
        </pc:spChg>
        <pc:spChg chg="add mod">
          <ac:chgData name="Daniel Lopez" userId="407ae1f7-560a-49d8-ae35-c369bd951079" providerId="ADAL" clId="{87923F87-FB05-458E-9018-F84B22210066}" dt="2026-06-03T01:57:50.776" v="9998" actId="20577"/>
          <ac:spMkLst>
            <pc:docMk/>
            <pc:sldMk cId="2022056366" sldId="277"/>
            <ac:spMk id="6" creationId="{BA883D3B-A256-8B4A-65EB-184E51A55F26}"/>
          </ac:spMkLst>
        </pc:spChg>
        <pc:spChg chg="add mod">
          <ac:chgData name="Daniel Lopez" userId="407ae1f7-560a-49d8-ae35-c369bd951079" providerId="ADAL" clId="{87923F87-FB05-458E-9018-F84B22210066}" dt="2026-06-03T02:11:48.246" v="10024" actId="1076"/>
          <ac:spMkLst>
            <pc:docMk/>
            <pc:sldMk cId="2022056366" sldId="277"/>
            <ac:spMk id="13" creationId="{AA85B23E-2417-91FD-B11B-EE63EF584F3C}"/>
          </ac:spMkLst>
        </pc:spChg>
        <pc:spChg chg="del mod">
          <ac:chgData name="Daniel Lopez" userId="407ae1f7-560a-49d8-ae35-c369bd951079" providerId="ADAL" clId="{87923F87-FB05-458E-9018-F84B22210066}" dt="2026-06-03T01:20:52.918" v="9883" actId="478"/>
          <ac:spMkLst>
            <pc:docMk/>
            <pc:sldMk cId="2022056366" sldId="277"/>
            <ac:spMk id="14" creationId="{3D4291EA-FA5D-FE38-0932-7684F55F0E7B}"/>
          </ac:spMkLst>
        </pc:spChg>
        <pc:spChg chg="add mod">
          <ac:chgData name="Daniel Lopez" userId="407ae1f7-560a-49d8-ae35-c369bd951079" providerId="ADAL" clId="{87923F87-FB05-458E-9018-F84B22210066}" dt="2026-06-03T02:11:48.246" v="10024" actId="1076"/>
          <ac:spMkLst>
            <pc:docMk/>
            <pc:sldMk cId="2022056366" sldId="277"/>
            <ac:spMk id="15" creationId="{2AF6EABF-FF05-805F-9F4A-C272F8BAFE6C}"/>
          </ac:spMkLst>
        </pc:spChg>
        <pc:spChg chg="add del mod">
          <ac:chgData name="Daniel Lopez" userId="407ae1f7-560a-49d8-ae35-c369bd951079" providerId="ADAL" clId="{87923F87-FB05-458E-9018-F84B22210066}" dt="2026-06-03T10:38:58.103" v="10199" actId="478"/>
          <ac:spMkLst>
            <pc:docMk/>
            <pc:sldMk cId="2022056366" sldId="277"/>
            <ac:spMk id="16" creationId="{36F33E5B-4E80-63DE-4DF5-B05828271E7A}"/>
          </ac:spMkLst>
        </pc:spChg>
        <pc:spChg chg="del mod">
          <ac:chgData name="Daniel Lopez" userId="407ae1f7-560a-49d8-ae35-c369bd951079" providerId="ADAL" clId="{87923F87-FB05-458E-9018-F84B22210066}" dt="2026-06-03T01:20:42.214" v="9875" actId="478"/>
          <ac:spMkLst>
            <pc:docMk/>
            <pc:sldMk cId="2022056366" sldId="277"/>
            <ac:spMk id="21" creationId="{A6B0BF1A-8E52-3276-8AB7-4338803EA1EC}"/>
          </ac:spMkLst>
        </pc:spChg>
        <pc:spChg chg="del mod">
          <ac:chgData name="Daniel Lopez" userId="407ae1f7-560a-49d8-ae35-c369bd951079" providerId="ADAL" clId="{87923F87-FB05-458E-9018-F84B22210066}" dt="2026-06-03T01:20:45.268" v="9878" actId="478"/>
          <ac:spMkLst>
            <pc:docMk/>
            <pc:sldMk cId="2022056366" sldId="277"/>
            <ac:spMk id="22" creationId="{73341076-7319-DCD3-B571-BDEA8318A090}"/>
          </ac:spMkLst>
        </pc:spChg>
        <pc:spChg chg="del mod">
          <ac:chgData name="Daniel Lopez" userId="407ae1f7-560a-49d8-ae35-c369bd951079" providerId="ADAL" clId="{87923F87-FB05-458E-9018-F84B22210066}" dt="2026-06-03T01:20:48.375" v="9881" actId="478"/>
          <ac:spMkLst>
            <pc:docMk/>
            <pc:sldMk cId="2022056366" sldId="277"/>
            <ac:spMk id="23" creationId="{201091F8-0F8F-6840-E33E-3D278FE3C1E4}"/>
          </ac:spMkLst>
        </pc:spChg>
        <pc:spChg chg="add del mod">
          <ac:chgData name="Daniel Lopez" userId="407ae1f7-560a-49d8-ae35-c369bd951079" providerId="ADAL" clId="{87923F87-FB05-458E-9018-F84B22210066}" dt="2026-06-03T01:20:31.671" v="9871" actId="478"/>
          <ac:spMkLst>
            <pc:docMk/>
            <pc:sldMk cId="2022056366" sldId="277"/>
            <ac:spMk id="42" creationId="{856D836C-2509-6788-9545-97A89E011D5F}"/>
          </ac:spMkLst>
        </pc:spChg>
        <pc:spChg chg="del mod">
          <ac:chgData name="Daniel Lopez" userId="407ae1f7-560a-49d8-ae35-c369bd951079" providerId="ADAL" clId="{87923F87-FB05-458E-9018-F84B22210066}" dt="2026-06-03T01:20:46.600" v="9879" actId="478"/>
          <ac:spMkLst>
            <pc:docMk/>
            <pc:sldMk cId="2022056366" sldId="277"/>
            <ac:spMk id="46" creationId="{02693492-513F-E08D-B3C6-BEB4A54010BB}"/>
          </ac:spMkLst>
        </pc:spChg>
        <pc:picChg chg="add del mod">
          <ac:chgData name="Daniel Lopez" userId="407ae1f7-560a-49d8-ae35-c369bd951079" providerId="ADAL" clId="{87923F87-FB05-458E-9018-F84B22210066}" dt="2026-06-03T01:20:49.647" v="9882" actId="478"/>
          <ac:picMkLst>
            <pc:docMk/>
            <pc:sldMk cId="2022056366" sldId="277"/>
            <ac:picMk id="2" creationId="{EFC22C35-D1F0-200E-3C69-71D4CA5DF1EC}"/>
          </ac:picMkLst>
        </pc:picChg>
        <pc:picChg chg="add del mod ord">
          <ac:chgData name="Daniel Lopez" userId="407ae1f7-560a-49d8-ae35-c369bd951079" providerId="ADAL" clId="{87923F87-FB05-458E-9018-F84B22210066}" dt="2026-06-03T01:20:44.390" v="9877" actId="478"/>
          <ac:picMkLst>
            <pc:docMk/>
            <pc:sldMk cId="2022056366" sldId="277"/>
            <ac:picMk id="7" creationId="{B8A9737E-A8A7-AD70-9A55-5BA3633E41F3}"/>
          </ac:picMkLst>
        </pc:picChg>
        <pc:picChg chg="add mod">
          <ac:chgData name="Daniel Lopez" userId="407ae1f7-560a-49d8-ae35-c369bd951079" providerId="ADAL" clId="{87923F87-FB05-458E-9018-F84B22210066}" dt="2026-06-03T01:39:04.039" v="9887" actId="14100"/>
          <ac:picMkLst>
            <pc:docMk/>
            <pc:sldMk cId="2022056366" sldId="277"/>
            <ac:picMk id="9" creationId="{F488BA15-FE67-ACFE-6037-8B5CF535DF96}"/>
          </ac:picMkLst>
        </pc:picChg>
        <pc:picChg chg="add mod">
          <ac:chgData name="Daniel Lopez" userId="407ae1f7-560a-49d8-ae35-c369bd951079" providerId="ADAL" clId="{87923F87-FB05-458E-9018-F84B22210066}" dt="2026-06-03T01:55:36.151" v="9890" actId="1076"/>
          <ac:picMkLst>
            <pc:docMk/>
            <pc:sldMk cId="2022056366" sldId="277"/>
            <ac:picMk id="11" creationId="{24929647-B241-382D-5A83-E2D2AE7011A4}"/>
          </ac:picMkLst>
        </pc:picChg>
        <pc:picChg chg="add del mod">
          <ac:chgData name="Daniel Lopez" userId="407ae1f7-560a-49d8-ae35-c369bd951079" providerId="ADAL" clId="{87923F87-FB05-458E-9018-F84B22210066}" dt="2026-06-03T01:20:40.824" v="9874" actId="478"/>
          <ac:picMkLst>
            <pc:docMk/>
            <pc:sldMk cId="2022056366" sldId="277"/>
            <ac:picMk id="41" creationId="{96EA6DBF-E539-D9E9-8970-CB8F0DC15FE1}"/>
          </ac:picMkLst>
        </pc:picChg>
      </pc:sldChg>
      <pc:sldChg chg="addSp delSp modSp add del mod">
        <pc:chgData name="Daniel Lopez" userId="407ae1f7-560a-49d8-ae35-c369bd951079" providerId="ADAL" clId="{87923F87-FB05-458E-9018-F84B22210066}" dt="2026-06-03T10:39:24.200" v="10200" actId="2696"/>
        <pc:sldMkLst>
          <pc:docMk/>
          <pc:sldMk cId="3540637302" sldId="278"/>
        </pc:sldMkLst>
      </pc:sldChg>
      <pc:sldChg chg="addSp delSp modSp add del mod">
        <pc:chgData name="Daniel Lopez" userId="407ae1f7-560a-49d8-ae35-c369bd951079" providerId="ADAL" clId="{87923F87-FB05-458E-9018-F84B22210066}" dt="2026-06-03T10:39:24.200" v="10200" actId="2696"/>
        <pc:sldMkLst>
          <pc:docMk/>
          <pc:sldMk cId="1620176193" sldId="279"/>
        </pc:sldMkLst>
      </pc:sldChg>
      <pc:sldChg chg="new del">
        <pc:chgData name="Daniel Lopez" userId="407ae1f7-560a-49d8-ae35-c369bd951079" providerId="ADAL" clId="{87923F87-FB05-458E-9018-F84B22210066}" dt="2026-06-02T17:32:22.410" v="6761" actId="680"/>
        <pc:sldMkLst>
          <pc:docMk/>
          <pc:sldMk cId="168097025" sldId="280"/>
        </pc:sldMkLst>
      </pc:sldChg>
      <pc:sldChg chg="addSp delSp modSp add mod">
        <pc:chgData name="Daniel Lopez" userId="407ae1f7-560a-49d8-ae35-c369bd951079" providerId="ADAL" clId="{87923F87-FB05-458E-9018-F84B22210066}" dt="2026-06-03T13:39:11.904" v="11094" actId="20577"/>
        <pc:sldMkLst>
          <pc:docMk/>
          <pc:sldMk cId="2886107311" sldId="280"/>
        </pc:sldMkLst>
        <pc:spChg chg="mod">
          <ac:chgData name="Daniel Lopez" userId="407ae1f7-560a-49d8-ae35-c369bd951079" providerId="ADAL" clId="{87923F87-FB05-458E-9018-F84B22210066}" dt="2026-06-03T01:18:33.516" v="9847" actId="1076"/>
          <ac:spMkLst>
            <pc:docMk/>
            <pc:sldMk cId="2886107311" sldId="280"/>
            <ac:spMk id="2" creationId="{84743B20-AC42-CC17-46A5-26A61C74ADFE}"/>
          </ac:spMkLst>
        </pc:spChg>
        <pc:spChg chg="mod">
          <ac:chgData name="Daniel Lopez" userId="407ae1f7-560a-49d8-ae35-c369bd951079" providerId="ADAL" clId="{87923F87-FB05-458E-9018-F84B22210066}" dt="2026-06-03T01:09:00.407" v="9722" actId="6549"/>
          <ac:spMkLst>
            <pc:docMk/>
            <pc:sldMk cId="2886107311" sldId="280"/>
            <ac:spMk id="4" creationId="{0972CB79-C42C-CE00-73B5-9843097421C8}"/>
          </ac:spMkLst>
        </pc:spChg>
        <pc:spChg chg="mod">
          <ac:chgData name="Daniel Lopez" userId="407ae1f7-560a-49d8-ae35-c369bd951079" providerId="ADAL" clId="{87923F87-FB05-458E-9018-F84B22210066}" dt="2026-06-02T22:37:03.479" v="9581" actId="20577"/>
          <ac:spMkLst>
            <pc:docMk/>
            <pc:sldMk cId="2886107311" sldId="280"/>
            <ac:spMk id="6" creationId="{1882F511-75AA-E6BF-CF53-7EF547726C83}"/>
          </ac:spMkLst>
        </pc:spChg>
        <pc:spChg chg="del">
          <ac:chgData name="Daniel Lopez" userId="407ae1f7-560a-49d8-ae35-c369bd951079" providerId="ADAL" clId="{87923F87-FB05-458E-9018-F84B22210066}" dt="2026-06-02T18:12:57.026" v="7292" actId="478"/>
          <ac:spMkLst>
            <pc:docMk/>
            <pc:sldMk cId="2886107311" sldId="280"/>
            <ac:spMk id="9" creationId="{A8C283CC-AB43-9801-5246-1D9B60EB3072}"/>
          </ac:spMkLst>
        </pc:spChg>
        <pc:spChg chg="del mod">
          <ac:chgData name="Daniel Lopez" userId="407ae1f7-560a-49d8-ae35-c369bd951079" providerId="ADAL" clId="{87923F87-FB05-458E-9018-F84B22210066}" dt="2026-06-02T18:13:09.721" v="7300" actId="478"/>
          <ac:spMkLst>
            <pc:docMk/>
            <pc:sldMk cId="2886107311" sldId="280"/>
            <ac:spMk id="13" creationId="{48DCA1D7-B63A-A275-FEBC-4A0EFD8FFE42}"/>
          </ac:spMkLst>
        </pc:spChg>
        <pc:spChg chg="del">
          <ac:chgData name="Daniel Lopez" userId="407ae1f7-560a-49d8-ae35-c369bd951079" providerId="ADAL" clId="{87923F87-FB05-458E-9018-F84B22210066}" dt="2026-06-02T18:13:03.635" v="7295" actId="478"/>
          <ac:spMkLst>
            <pc:docMk/>
            <pc:sldMk cId="2886107311" sldId="280"/>
            <ac:spMk id="15" creationId="{189272BC-E7A2-54FD-B3BE-8F4F18623190}"/>
          </ac:spMkLst>
        </pc:spChg>
        <pc:spChg chg="del">
          <ac:chgData name="Daniel Lopez" userId="407ae1f7-560a-49d8-ae35-c369bd951079" providerId="ADAL" clId="{87923F87-FB05-458E-9018-F84B22210066}" dt="2026-06-02T18:13:04.842" v="7296" actId="478"/>
          <ac:spMkLst>
            <pc:docMk/>
            <pc:sldMk cId="2886107311" sldId="280"/>
            <ac:spMk id="16" creationId="{4864D90A-0199-6D4E-9142-4D97F51DF7B6}"/>
          </ac:spMkLst>
        </pc:spChg>
        <pc:spChg chg="add mod">
          <ac:chgData name="Daniel Lopez" userId="407ae1f7-560a-49d8-ae35-c369bd951079" providerId="ADAL" clId="{87923F87-FB05-458E-9018-F84B22210066}" dt="2026-06-02T18:17:28.452" v="7308"/>
          <ac:spMkLst>
            <pc:docMk/>
            <pc:sldMk cId="2886107311" sldId="280"/>
            <ac:spMk id="17" creationId="{0D9AE6BC-EAB0-636D-2645-204D648C2117}"/>
          </ac:spMkLst>
        </pc:spChg>
        <pc:spChg chg="add mod">
          <ac:chgData name="Daniel Lopez" userId="407ae1f7-560a-49d8-ae35-c369bd951079" providerId="ADAL" clId="{87923F87-FB05-458E-9018-F84B22210066}" dt="2026-06-02T18:17:28.452" v="7308"/>
          <ac:spMkLst>
            <pc:docMk/>
            <pc:sldMk cId="2886107311" sldId="280"/>
            <ac:spMk id="18" creationId="{44459A08-897C-1D7D-A83D-B80175CB7539}"/>
          </ac:spMkLst>
        </pc:spChg>
        <pc:spChg chg="del mod">
          <ac:chgData name="Daniel Lopez" userId="407ae1f7-560a-49d8-ae35-c369bd951079" providerId="ADAL" clId="{87923F87-FB05-458E-9018-F84B22210066}" dt="2026-06-02T18:13:01.626" v="7293" actId="478"/>
          <ac:spMkLst>
            <pc:docMk/>
            <pc:sldMk cId="2886107311" sldId="280"/>
            <ac:spMk id="20" creationId="{C1AC41D4-ACB2-3F33-0F0F-26A43989B50A}"/>
          </ac:spMkLst>
        </pc:spChg>
        <pc:spChg chg="del">
          <ac:chgData name="Daniel Lopez" userId="407ae1f7-560a-49d8-ae35-c369bd951079" providerId="ADAL" clId="{87923F87-FB05-458E-9018-F84B22210066}" dt="2026-06-02T18:13:05.850" v="7297" actId="478"/>
          <ac:spMkLst>
            <pc:docMk/>
            <pc:sldMk cId="2886107311" sldId="280"/>
            <ac:spMk id="21" creationId="{D3BFC0E2-82C9-FD63-99EA-F7C24D3630C6}"/>
          </ac:spMkLst>
        </pc:spChg>
        <pc:spChg chg="del">
          <ac:chgData name="Daniel Lopez" userId="407ae1f7-560a-49d8-ae35-c369bd951079" providerId="ADAL" clId="{87923F87-FB05-458E-9018-F84B22210066}" dt="2026-06-02T18:13:02.618" v="7294" actId="478"/>
          <ac:spMkLst>
            <pc:docMk/>
            <pc:sldMk cId="2886107311" sldId="280"/>
            <ac:spMk id="22" creationId="{1D684AE0-BAD1-93EF-89D2-1E55157D5C2D}"/>
          </ac:spMkLst>
        </pc:spChg>
        <pc:spChg chg="del">
          <ac:chgData name="Daniel Lopez" userId="407ae1f7-560a-49d8-ae35-c369bd951079" providerId="ADAL" clId="{87923F87-FB05-458E-9018-F84B22210066}" dt="2026-06-02T18:13:07.394" v="7298" actId="478"/>
          <ac:spMkLst>
            <pc:docMk/>
            <pc:sldMk cId="2886107311" sldId="280"/>
            <ac:spMk id="23" creationId="{605357B0-6AB3-8904-DE56-18A9317B3F72}"/>
          </ac:spMkLst>
        </pc:spChg>
        <pc:grpChg chg="add mod">
          <ac:chgData name="Daniel Lopez" userId="407ae1f7-560a-49d8-ae35-c369bd951079" providerId="ADAL" clId="{87923F87-FB05-458E-9018-F84B22210066}" dt="2026-06-02T18:17:28.452" v="7308"/>
          <ac:grpSpMkLst>
            <pc:docMk/>
            <pc:sldMk cId="2886107311" sldId="280"/>
            <ac:grpSpMk id="14" creationId="{A4E7065E-B168-6346-52DF-9795DED174DE}"/>
          </ac:grpSpMkLst>
        </pc:grpChg>
        <pc:graphicFrameChg chg="add mod modGraphic">
          <ac:chgData name="Daniel Lopez" userId="407ae1f7-560a-49d8-ae35-c369bd951079" providerId="ADAL" clId="{87923F87-FB05-458E-9018-F84B22210066}" dt="2026-06-03T13:39:11.904" v="11094" actId="20577"/>
          <ac:graphicFrameMkLst>
            <pc:docMk/>
            <pc:sldMk cId="2886107311" sldId="280"/>
            <ac:graphicFrameMk id="19" creationId="{C009E4BA-24F7-4A14-1FA3-950938F697B8}"/>
          </ac:graphicFrameMkLst>
        </pc:graphicFrameChg>
        <pc:picChg chg="add del mod">
          <ac:chgData name="Daniel Lopez" userId="407ae1f7-560a-49d8-ae35-c369bd951079" providerId="ADAL" clId="{87923F87-FB05-458E-9018-F84B22210066}" dt="2026-06-02T18:18:28.939" v="7312" actId="478"/>
          <ac:picMkLst>
            <pc:docMk/>
            <pc:sldMk cId="2886107311" sldId="280"/>
            <ac:picMk id="7" creationId="{499E3888-ED86-9C68-7DEE-2976ECE3BA53}"/>
          </ac:picMkLst>
        </pc:picChg>
        <pc:picChg chg="del">
          <ac:chgData name="Daniel Lopez" userId="407ae1f7-560a-49d8-ae35-c369bd951079" providerId="ADAL" clId="{87923F87-FB05-458E-9018-F84B22210066}" dt="2026-06-02T18:12:52.826" v="7291" actId="478"/>
          <ac:picMkLst>
            <pc:docMk/>
            <pc:sldMk cId="2886107311" sldId="280"/>
            <ac:picMk id="8" creationId="{3F9F89DA-2B7C-5EF4-2026-E22F0C4EB846}"/>
          </ac:picMkLst>
        </pc:picChg>
        <pc:picChg chg="add del mod">
          <ac:chgData name="Daniel Lopez" userId="407ae1f7-560a-49d8-ae35-c369bd951079" providerId="ADAL" clId="{87923F87-FB05-458E-9018-F84B22210066}" dt="2026-06-02T18:18:31.701" v="7313" actId="21"/>
          <ac:picMkLst>
            <pc:docMk/>
            <pc:sldMk cId="2886107311" sldId="280"/>
            <ac:picMk id="11" creationId="{F92ADADA-A2F2-CE6C-5C10-7DCBE97225E9}"/>
          </ac:picMkLst>
        </pc:picChg>
        <pc:picChg chg="del">
          <ac:chgData name="Daniel Lopez" userId="407ae1f7-560a-49d8-ae35-c369bd951079" providerId="ADAL" clId="{87923F87-FB05-458E-9018-F84B22210066}" dt="2026-06-02T18:13:10.418" v="7301" actId="478"/>
          <ac:picMkLst>
            <pc:docMk/>
            <pc:sldMk cId="2886107311" sldId="280"/>
            <ac:picMk id="12" creationId="{578F4EF4-A56B-56A2-AD84-0F3C30853BFD}"/>
          </ac:picMkLst>
        </pc:picChg>
        <pc:picChg chg="add del mod">
          <ac:chgData name="Daniel Lopez" userId="407ae1f7-560a-49d8-ae35-c369bd951079" providerId="ADAL" clId="{87923F87-FB05-458E-9018-F84B22210066}" dt="2026-06-02T19:44:28.990" v="7958" actId="478"/>
          <ac:picMkLst>
            <pc:docMk/>
            <pc:sldMk cId="2886107311" sldId="280"/>
            <ac:picMk id="24" creationId="{D6011082-35B9-D976-B04D-FAC2A52E1CFC}"/>
          </ac:picMkLst>
        </pc:picChg>
      </pc:sldChg>
      <pc:sldChg chg="delSp modSp add mod ord">
        <pc:chgData name="Daniel Lopez" userId="407ae1f7-560a-49d8-ae35-c369bd951079" providerId="ADAL" clId="{87923F87-FB05-458E-9018-F84B22210066}" dt="2026-06-03T01:18:52.848" v="9860" actId="20577"/>
        <pc:sldMkLst>
          <pc:docMk/>
          <pc:sldMk cId="3780157908" sldId="281"/>
        </pc:sldMkLst>
        <pc:spChg chg="mod">
          <ac:chgData name="Daniel Lopez" userId="407ae1f7-560a-49d8-ae35-c369bd951079" providerId="ADAL" clId="{87923F87-FB05-458E-9018-F84B22210066}" dt="2026-06-03T01:18:52.848" v="9860" actId="20577"/>
          <ac:spMkLst>
            <pc:docMk/>
            <pc:sldMk cId="3780157908" sldId="281"/>
            <ac:spMk id="2" creationId="{2A3DF276-A372-821A-7F2B-6665A4AE9538}"/>
          </ac:spMkLst>
        </pc:spChg>
        <pc:spChg chg="mod">
          <ac:chgData name="Daniel Lopez" userId="407ae1f7-560a-49d8-ae35-c369bd951079" providerId="ADAL" clId="{87923F87-FB05-458E-9018-F84B22210066}" dt="2026-06-03T01:09:07.831" v="9723"/>
          <ac:spMkLst>
            <pc:docMk/>
            <pc:sldMk cId="3780157908" sldId="281"/>
            <ac:spMk id="4" creationId="{B3A80081-B4B1-B28B-F18A-D1FC6678150B}"/>
          </ac:spMkLst>
        </pc:spChg>
        <pc:spChg chg="mod">
          <ac:chgData name="Daniel Lopez" userId="407ae1f7-560a-49d8-ae35-c369bd951079" providerId="ADAL" clId="{87923F87-FB05-458E-9018-F84B22210066}" dt="2026-06-02T23:47:08.229" v="9594" actId="14100"/>
          <ac:spMkLst>
            <pc:docMk/>
            <pc:sldMk cId="3780157908" sldId="281"/>
            <ac:spMk id="6" creationId="{21DD57BB-CD3B-F247-9E3C-E059F1CDEDDE}"/>
          </ac:spMkLst>
        </pc:spChg>
        <pc:spChg chg="del">
          <ac:chgData name="Daniel Lopez" userId="407ae1f7-560a-49d8-ae35-c369bd951079" providerId="ADAL" clId="{87923F87-FB05-458E-9018-F84B22210066}" dt="2026-06-02T20:37:09.311" v="8361" actId="478"/>
          <ac:spMkLst>
            <pc:docMk/>
            <pc:sldMk cId="3780157908" sldId="281"/>
            <ac:spMk id="9" creationId="{3BF5E88A-9F4D-BF89-574C-00FEC60FAB32}"/>
          </ac:spMkLst>
        </pc:spChg>
        <pc:spChg chg="del">
          <ac:chgData name="Daniel Lopez" userId="407ae1f7-560a-49d8-ae35-c369bd951079" providerId="ADAL" clId="{87923F87-FB05-458E-9018-F84B22210066}" dt="2026-06-02T20:37:13.246" v="8363" actId="478"/>
          <ac:spMkLst>
            <pc:docMk/>
            <pc:sldMk cId="3780157908" sldId="281"/>
            <ac:spMk id="13" creationId="{6FDB03E8-C363-55AB-7EC1-2C2A92E3F299}"/>
          </ac:spMkLst>
        </pc:spChg>
        <pc:spChg chg="del">
          <ac:chgData name="Daniel Lopez" userId="407ae1f7-560a-49d8-ae35-c369bd951079" providerId="ADAL" clId="{87923F87-FB05-458E-9018-F84B22210066}" dt="2026-06-02T20:37:04.931" v="8357" actId="478"/>
          <ac:spMkLst>
            <pc:docMk/>
            <pc:sldMk cId="3780157908" sldId="281"/>
            <ac:spMk id="20" creationId="{6B25AD91-2038-4C16-1A5A-9A92997E5C75}"/>
          </ac:spMkLst>
        </pc:spChg>
        <pc:spChg chg="del">
          <ac:chgData name="Daniel Lopez" userId="407ae1f7-560a-49d8-ae35-c369bd951079" providerId="ADAL" clId="{87923F87-FB05-458E-9018-F84B22210066}" dt="2026-06-02T20:37:06.818" v="8359" actId="478"/>
          <ac:spMkLst>
            <pc:docMk/>
            <pc:sldMk cId="3780157908" sldId="281"/>
            <ac:spMk id="21" creationId="{57F4E37A-D52A-6AFF-44EC-1895BDAF3BAC}"/>
          </ac:spMkLst>
        </pc:spChg>
        <pc:spChg chg="del">
          <ac:chgData name="Daniel Lopez" userId="407ae1f7-560a-49d8-ae35-c369bd951079" providerId="ADAL" clId="{87923F87-FB05-458E-9018-F84B22210066}" dt="2026-06-02T20:37:05.958" v="8358" actId="478"/>
          <ac:spMkLst>
            <pc:docMk/>
            <pc:sldMk cId="3780157908" sldId="281"/>
            <ac:spMk id="23" creationId="{4BA3999E-7C32-B2C3-6828-F999824F5AAE}"/>
          </ac:spMkLst>
        </pc:spChg>
        <pc:spChg chg="del">
          <ac:chgData name="Daniel Lopez" userId="407ae1f7-560a-49d8-ae35-c369bd951079" providerId="ADAL" clId="{87923F87-FB05-458E-9018-F84B22210066}" dt="2026-06-02T20:37:04.082" v="8356" actId="478"/>
          <ac:spMkLst>
            <pc:docMk/>
            <pc:sldMk cId="3780157908" sldId="281"/>
            <ac:spMk id="24" creationId="{6ECFAFDE-7193-E182-2A26-7ED7F1A3C5F2}"/>
          </ac:spMkLst>
        </pc:spChg>
        <pc:spChg chg="del mod">
          <ac:chgData name="Daniel Lopez" userId="407ae1f7-560a-49d8-ae35-c369bd951079" providerId="ADAL" clId="{87923F87-FB05-458E-9018-F84B22210066}" dt="2026-06-02T20:37:03.211" v="8355" actId="478"/>
          <ac:spMkLst>
            <pc:docMk/>
            <pc:sldMk cId="3780157908" sldId="281"/>
            <ac:spMk id="25" creationId="{4D7308DD-7044-704F-2B50-7E43E9565458}"/>
          </ac:spMkLst>
        </pc:spChg>
        <pc:picChg chg="del">
          <ac:chgData name="Daniel Lopez" userId="407ae1f7-560a-49d8-ae35-c369bd951079" providerId="ADAL" clId="{87923F87-FB05-458E-9018-F84B22210066}" dt="2026-06-02T20:37:07.578" v="8360" actId="478"/>
          <ac:picMkLst>
            <pc:docMk/>
            <pc:sldMk cId="3780157908" sldId="281"/>
            <ac:picMk id="8" creationId="{87790F8A-9F24-AE4B-9856-E2AC432C659A}"/>
          </ac:picMkLst>
        </pc:picChg>
        <pc:picChg chg="del">
          <ac:chgData name="Daniel Lopez" userId="407ae1f7-560a-49d8-ae35-c369bd951079" providerId="ADAL" clId="{87923F87-FB05-458E-9018-F84B22210066}" dt="2026-06-02T20:37:11.046" v="8362" actId="478"/>
          <ac:picMkLst>
            <pc:docMk/>
            <pc:sldMk cId="3780157908" sldId="281"/>
            <ac:picMk id="12" creationId="{CE1B7677-0B8F-608A-4176-1E0EB45431BC}"/>
          </ac:picMkLst>
        </pc:picChg>
      </pc:sldChg>
      <pc:sldChg chg="addSp delSp modSp add mod">
        <pc:chgData name="Daniel Lopez" userId="407ae1f7-560a-49d8-ae35-c369bd951079" providerId="ADAL" clId="{87923F87-FB05-458E-9018-F84B22210066}" dt="2026-06-03T01:19:10.368" v="9863"/>
        <pc:sldMkLst>
          <pc:docMk/>
          <pc:sldMk cId="1576164179" sldId="282"/>
        </pc:sldMkLst>
        <pc:spChg chg="del mod">
          <ac:chgData name="Daniel Lopez" userId="407ae1f7-560a-49d8-ae35-c369bd951079" providerId="ADAL" clId="{87923F87-FB05-458E-9018-F84B22210066}" dt="2026-06-02T23:48:04.022" v="9615" actId="478"/>
          <ac:spMkLst>
            <pc:docMk/>
            <pc:sldMk cId="1576164179" sldId="282"/>
            <ac:spMk id="2" creationId="{851B2D6D-6541-ABB8-A40E-B401A29A39CD}"/>
          </ac:spMkLst>
        </pc:spChg>
        <pc:spChg chg="mod">
          <ac:chgData name="Daniel Lopez" userId="407ae1f7-560a-49d8-ae35-c369bd951079" providerId="ADAL" clId="{87923F87-FB05-458E-9018-F84B22210066}" dt="2026-06-03T01:09:13.335" v="9724"/>
          <ac:spMkLst>
            <pc:docMk/>
            <pc:sldMk cId="1576164179" sldId="282"/>
            <ac:spMk id="4" creationId="{AC8C48B1-1A4D-AEAF-456F-1E8A28AEDAE5}"/>
          </ac:spMkLst>
        </pc:spChg>
        <pc:spChg chg="mod">
          <ac:chgData name="Daniel Lopez" userId="407ae1f7-560a-49d8-ae35-c369bd951079" providerId="ADAL" clId="{87923F87-FB05-458E-9018-F84B22210066}" dt="2026-06-02T23:46:55.944" v="9592" actId="12"/>
          <ac:spMkLst>
            <pc:docMk/>
            <pc:sldMk cId="1576164179" sldId="282"/>
            <ac:spMk id="6" creationId="{5646BFFA-5B1C-57C2-B29C-9EB4C2BECF74}"/>
          </ac:spMkLst>
        </pc:spChg>
        <pc:spChg chg="add del mod">
          <ac:chgData name="Daniel Lopez" userId="407ae1f7-560a-49d8-ae35-c369bd951079" providerId="ADAL" clId="{87923F87-FB05-458E-9018-F84B22210066}" dt="2026-06-02T23:48:07.164" v="9616" actId="478"/>
          <ac:spMkLst>
            <pc:docMk/>
            <pc:sldMk cId="1576164179" sldId="282"/>
            <ac:spMk id="7" creationId="{695F6064-0C3F-9974-D1AB-AF23D1F8B78E}"/>
          </ac:spMkLst>
        </pc:spChg>
        <pc:spChg chg="add del mod">
          <ac:chgData name="Daniel Lopez" userId="407ae1f7-560a-49d8-ae35-c369bd951079" providerId="ADAL" clId="{87923F87-FB05-458E-9018-F84B22210066}" dt="2026-06-03T01:19:07.016" v="9861" actId="478"/>
          <ac:spMkLst>
            <pc:docMk/>
            <pc:sldMk cId="1576164179" sldId="282"/>
            <ac:spMk id="8" creationId="{79644EA2-9BB5-7A91-05F3-0D52C3F34B2E}"/>
          </ac:spMkLst>
        </pc:spChg>
        <pc:spChg chg="add del mod">
          <ac:chgData name="Daniel Lopez" userId="407ae1f7-560a-49d8-ae35-c369bd951079" providerId="ADAL" clId="{87923F87-FB05-458E-9018-F84B22210066}" dt="2026-06-03T01:19:09.146" v="9862" actId="478"/>
          <ac:spMkLst>
            <pc:docMk/>
            <pc:sldMk cId="1576164179" sldId="282"/>
            <ac:spMk id="10" creationId="{8F433EF7-9DF3-C430-FFDD-5227BAD1DD54}"/>
          </ac:spMkLst>
        </pc:spChg>
        <pc:spChg chg="add mod">
          <ac:chgData name="Daniel Lopez" userId="407ae1f7-560a-49d8-ae35-c369bd951079" providerId="ADAL" clId="{87923F87-FB05-458E-9018-F84B22210066}" dt="2026-06-03T01:19:10.368" v="9863"/>
          <ac:spMkLst>
            <pc:docMk/>
            <pc:sldMk cId="1576164179" sldId="282"/>
            <ac:spMk id="11" creationId="{F6F77E32-944B-6F93-2526-9F57E7FBE6FF}"/>
          </ac:spMkLst>
        </pc:spChg>
      </pc:sldChg>
      <pc:sldChg chg="addSp delSp modSp add mod">
        <pc:chgData name="Daniel Lopez" userId="407ae1f7-560a-49d8-ae35-c369bd951079" providerId="ADAL" clId="{87923F87-FB05-458E-9018-F84B22210066}" dt="2026-06-03T01:19:26.430" v="9865" actId="1076"/>
        <pc:sldMkLst>
          <pc:docMk/>
          <pc:sldMk cId="2343853784" sldId="283"/>
        </pc:sldMkLst>
        <pc:spChg chg="mod">
          <ac:chgData name="Daniel Lopez" userId="407ae1f7-560a-49d8-ae35-c369bd951079" providerId="ADAL" clId="{87923F87-FB05-458E-9018-F84B22210066}" dt="2026-06-03T01:19:20.969" v="9864" actId="1076"/>
          <ac:spMkLst>
            <pc:docMk/>
            <pc:sldMk cId="2343853784" sldId="283"/>
            <ac:spMk id="2" creationId="{315BFCBA-0E48-A2EC-EEAC-66989B4B2C6E}"/>
          </ac:spMkLst>
        </pc:spChg>
        <pc:spChg chg="mod">
          <ac:chgData name="Daniel Lopez" userId="407ae1f7-560a-49d8-ae35-c369bd951079" providerId="ADAL" clId="{87923F87-FB05-458E-9018-F84B22210066}" dt="2026-06-03T01:09:30.918" v="9726"/>
          <ac:spMkLst>
            <pc:docMk/>
            <pc:sldMk cId="2343853784" sldId="283"/>
            <ac:spMk id="4" creationId="{4945510A-1DE6-173D-1FD1-AB1D7E6BCC58}"/>
          </ac:spMkLst>
        </pc:spChg>
        <pc:spChg chg="del">
          <ac:chgData name="Daniel Lopez" userId="407ae1f7-560a-49d8-ae35-c369bd951079" providerId="ADAL" clId="{87923F87-FB05-458E-9018-F84B22210066}" dt="2026-06-02T22:02:57.762" v="9081" actId="478"/>
          <ac:spMkLst>
            <pc:docMk/>
            <pc:sldMk cId="2343853784" sldId="283"/>
            <ac:spMk id="6" creationId="{D160D6ED-4640-16A7-F7EE-B8AF0BF3FD7F}"/>
          </ac:spMkLst>
        </pc:spChg>
        <pc:spChg chg="add mod topLvl">
          <ac:chgData name="Daniel Lopez" userId="407ae1f7-560a-49d8-ae35-c369bd951079" providerId="ADAL" clId="{87923F87-FB05-458E-9018-F84B22210066}" dt="2026-06-02T22:22:49.538" v="9273" actId="478"/>
          <ac:spMkLst>
            <pc:docMk/>
            <pc:sldMk cId="2343853784" sldId="283"/>
            <ac:spMk id="17" creationId="{90EF75A7-E0AA-6E5C-108B-943375C7E292}"/>
          </ac:spMkLst>
        </pc:spChg>
        <pc:spChg chg="add del mod topLvl">
          <ac:chgData name="Daniel Lopez" userId="407ae1f7-560a-49d8-ae35-c369bd951079" providerId="ADAL" clId="{87923F87-FB05-458E-9018-F84B22210066}" dt="2026-06-03T01:19:26.430" v="9865" actId="1076"/>
          <ac:spMkLst>
            <pc:docMk/>
            <pc:sldMk cId="2343853784" sldId="283"/>
            <ac:spMk id="18" creationId="{CB57702B-C6B8-7F27-3957-00F9FA6AE880}"/>
          </ac:spMkLst>
        </pc:spChg>
        <pc:grpChg chg="add del mod">
          <ac:chgData name="Daniel Lopez" userId="407ae1f7-560a-49d8-ae35-c369bd951079" providerId="ADAL" clId="{87923F87-FB05-458E-9018-F84B22210066}" dt="2026-06-02T22:22:54.155" v="9275" actId="478"/>
          <ac:grpSpMkLst>
            <pc:docMk/>
            <pc:sldMk cId="2343853784" sldId="283"/>
            <ac:grpSpMk id="16" creationId="{73D5EB72-3574-CD01-77AF-590ED6D60AE7}"/>
          </ac:grpSpMkLst>
        </pc:grpChg>
        <pc:picChg chg="add mod">
          <ac:chgData name="Daniel Lopez" userId="407ae1f7-560a-49d8-ae35-c369bd951079" providerId="ADAL" clId="{87923F87-FB05-458E-9018-F84B22210066}" dt="2026-06-02T22:21:06.692" v="9174" actId="1076"/>
          <ac:picMkLst>
            <pc:docMk/>
            <pc:sldMk cId="2343853784" sldId="283"/>
            <ac:picMk id="7" creationId="{E70FE7C5-E764-CB54-B1EC-6FF25F6632D6}"/>
          </ac:picMkLst>
        </pc:picChg>
        <pc:picChg chg="add del mod">
          <ac:chgData name="Daniel Lopez" userId="407ae1f7-560a-49d8-ae35-c369bd951079" providerId="ADAL" clId="{87923F87-FB05-458E-9018-F84B22210066}" dt="2026-06-02T22:20:57.247" v="9167" actId="478"/>
          <ac:picMkLst>
            <pc:docMk/>
            <pc:sldMk cId="2343853784" sldId="283"/>
            <ac:picMk id="9" creationId="{75C1A937-F8CE-C3CE-81E5-548C980ACDC7}"/>
          </ac:picMkLst>
        </pc:picChg>
        <pc:picChg chg="add del mod">
          <ac:chgData name="Daniel Lopez" userId="407ae1f7-560a-49d8-ae35-c369bd951079" providerId="ADAL" clId="{87923F87-FB05-458E-9018-F84B22210066}" dt="2026-06-02T22:20:58.494" v="9169" actId="478"/>
          <ac:picMkLst>
            <pc:docMk/>
            <pc:sldMk cId="2343853784" sldId="283"/>
            <ac:picMk id="11" creationId="{ADCF48C9-F2BF-0D66-DDFE-A96880419985}"/>
          </ac:picMkLst>
        </pc:picChg>
        <pc:picChg chg="add del mod">
          <ac:chgData name="Daniel Lopez" userId="407ae1f7-560a-49d8-ae35-c369bd951079" providerId="ADAL" clId="{87923F87-FB05-458E-9018-F84B22210066}" dt="2026-06-02T22:20:57.848" v="9168" actId="478"/>
          <ac:picMkLst>
            <pc:docMk/>
            <pc:sldMk cId="2343853784" sldId="283"/>
            <ac:picMk id="13" creationId="{E070E06E-AB01-6BE1-9624-3E35C5C09717}"/>
          </ac:picMkLst>
        </pc:picChg>
        <pc:picChg chg="add mod">
          <ac:chgData name="Daniel Lopez" userId="407ae1f7-560a-49d8-ae35-c369bd951079" providerId="ADAL" clId="{87923F87-FB05-458E-9018-F84B22210066}" dt="2026-06-02T22:21:10.367" v="9175" actId="14100"/>
          <ac:picMkLst>
            <pc:docMk/>
            <pc:sldMk cId="2343853784" sldId="283"/>
            <ac:picMk id="15" creationId="{9394F7A0-5D9C-E005-7351-96F3B1E5E0D8}"/>
          </ac:picMkLst>
        </pc:picChg>
      </pc:sldChg>
      <pc:sldChg chg="addSp delSp modSp add mod">
        <pc:chgData name="Daniel Lopez" userId="407ae1f7-560a-49d8-ae35-c369bd951079" providerId="ADAL" clId="{87923F87-FB05-458E-9018-F84B22210066}" dt="2026-06-03T01:20:02.326" v="9870" actId="1076"/>
        <pc:sldMkLst>
          <pc:docMk/>
          <pc:sldMk cId="1733743316" sldId="284"/>
        </pc:sldMkLst>
        <pc:spChg chg="mod">
          <ac:chgData name="Daniel Lopez" userId="407ae1f7-560a-49d8-ae35-c369bd951079" providerId="ADAL" clId="{87923F87-FB05-458E-9018-F84B22210066}" dt="2026-06-03T01:19:41.706" v="9866" actId="1076"/>
          <ac:spMkLst>
            <pc:docMk/>
            <pc:sldMk cId="1733743316" sldId="284"/>
            <ac:spMk id="2" creationId="{29A1441D-E2E8-6715-0109-1D2DB94C3CCC}"/>
          </ac:spMkLst>
        </pc:spChg>
        <pc:spChg chg="mod">
          <ac:chgData name="Daniel Lopez" userId="407ae1f7-560a-49d8-ae35-c369bd951079" providerId="ADAL" clId="{87923F87-FB05-458E-9018-F84B22210066}" dt="2026-06-03T01:09:38.753" v="9727"/>
          <ac:spMkLst>
            <pc:docMk/>
            <pc:sldMk cId="1733743316" sldId="284"/>
            <ac:spMk id="4" creationId="{95390249-885F-7D15-8F20-9CB2E194AB5A}"/>
          </ac:spMkLst>
        </pc:spChg>
        <pc:spChg chg="mod">
          <ac:chgData name="Daniel Lopez" userId="407ae1f7-560a-49d8-ae35-c369bd951079" providerId="ADAL" clId="{87923F87-FB05-458E-9018-F84B22210066}" dt="2026-06-02T22:23:43.942" v="9277"/>
          <ac:spMkLst>
            <pc:docMk/>
            <pc:sldMk cId="1733743316" sldId="284"/>
            <ac:spMk id="6" creationId="{29DB481C-7963-9FFD-CE45-5C526A8ACF11}"/>
          </ac:spMkLst>
        </pc:spChg>
        <pc:spChg chg="mod">
          <ac:chgData name="Daniel Lopez" userId="407ae1f7-560a-49d8-ae35-c369bd951079" providerId="ADAL" clId="{87923F87-FB05-458E-9018-F84B22210066}" dt="2026-06-03T01:20:02.326" v="9870" actId="1076"/>
          <ac:spMkLst>
            <pc:docMk/>
            <pc:sldMk cId="1733743316" sldId="284"/>
            <ac:spMk id="8" creationId="{0A8E282D-2198-DC1F-0912-6AE16848A8BA}"/>
          </ac:spMkLst>
        </pc:spChg>
        <pc:grpChg chg="add mod">
          <ac:chgData name="Daniel Lopez" userId="407ae1f7-560a-49d8-ae35-c369bd951079" providerId="ADAL" clId="{87923F87-FB05-458E-9018-F84B22210066}" dt="2026-06-02T22:24:47.058" v="9314" actId="1076"/>
          <ac:grpSpMkLst>
            <pc:docMk/>
            <pc:sldMk cId="1733743316" sldId="284"/>
            <ac:grpSpMk id="3" creationId="{7F612AF4-E21E-0C2D-32FD-0AEF096CB751}"/>
          </ac:grpSpMkLst>
        </pc:grpChg>
        <pc:picChg chg="del">
          <ac:chgData name="Daniel Lopez" userId="407ae1f7-560a-49d8-ae35-c369bd951079" providerId="ADAL" clId="{87923F87-FB05-458E-9018-F84B22210066}" dt="2026-06-02T22:23:02.983" v="9276" actId="478"/>
          <ac:picMkLst>
            <pc:docMk/>
            <pc:sldMk cId="1733743316" sldId="284"/>
            <ac:picMk id="7" creationId="{642A0C9A-0D41-9E42-4DE6-B3393A6FCA4F}"/>
          </ac:picMkLst>
        </pc:picChg>
        <pc:picChg chg="mod">
          <ac:chgData name="Daniel Lopez" userId="407ae1f7-560a-49d8-ae35-c369bd951079" providerId="ADAL" clId="{87923F87-FB05-458E-9018-F84B22210066}" dt="2026-06-02T22:25:47.996" v="9318" actId="1076"/>
          <ac:picMkLst>
            <pc:docMk/>
            <pc:sldMk cId="1733743316" sldId="284"/>
            <ac:picMk id="9" creationId="{C21DA184-A7C8-8A3B-CC77-0B5F9556139F}"/>
          </ac:picMkLst>
        </pc:picChg>
        <pc:picChg chg="mod">
          <ac:chgData name="Daniel Lopez" userId="407ae1f7-560a-49d8-ae35-c369bd951079" providerId="ADAL" clId="{87923F87-FB05-458E-9018-F84B22210066}" dt="2026-06-02T22:25:43.244" v="9316" actId="1076"/>
          <ac:picMkLst>
            <pc:docMk/>
            <pc:sldMk cId="1733743316" sldId="284"/>
            <ac:picMk id="11" creationId="{A925AE1F-9AA0-8DF8-857C-7749CF97916C}"/>
          </ac:picMkLst>
        </pc:picChg>
        <pc:picChg chg="mod">
          <ac:chgData name="Daniel Lopez" userId="407ae1f7-560a-49d8-ae35-c369bd951079" providerId="ADAL" clId="{87923F87-FB05-458E-9018-F84B22210066}" dt="2026-06-02T22:25:56.139" v="9321" actId="1076"/>
          <ac:picMkLst>
            <pc:docMk/>
            <pc:sldMk cId="1733743316" sldId="284"/>
            <ac:picMk id="13" creationId="{9C7B1E17-5158-D8DD-FDF1-6C4E2C321E54}"/>
          </ac:picMkLst>
        </pc:picChg>
      </pc:sldChg>
      <pc:sldChg chg="addSp delSp modSp add mod ord modAnim">
        <pc:chgData name="Daniel Lopez" userId="407ae1f7-560a-49d8-ae35-c369bd951079" providerId="ADAL" clId="{87923F87-FB05-458E-9018-F84B22210066}" dt="2026-06-03T14:05:01.921" v="11147" actId="20577"/>
        <pc:sldMkLst>
          <pc:docMk/>
          <pc:sldMk cId="3674102499" sldId="285"/>
        </pc:sldMkLst>
        <pc:spChg chg="mod">
          <ac:chgData name="Daniel Lopez" userId="407ae1f7-560a-49d8-ae35-c369bd951079" providerId="ADAL" clId="{87923F87-FB05-458E-9018-F84B22210066}" dt="2026-06-03T14:05:01.921" v="11147" actId="20577"/>
          <ac:spMkLst>
            <pc:docMk/>
            <pc:sldMk cId="3674102499" sldId="285"/>
            <ac:spMk id="4" creationId="{DA5CF0D7-6829-2385-9201-51F2AC2DE23E}"/>
          </ac:spMkLst>
        </pc:spChg>
        <pc:spChg chg="mod">
          <ac:chgData name="Daniel Lopez" userId="407ae1f7-560a-49d8-ae35-c369bd951079" providerId="ADAL" clId="{87923F87-FB05-458E-9018-F84B22210066}" dt="2026-06-03T01:07:04.453" v="9709" actId="1076"/>
          <ac:spMkLst>
            <pc:docMk/>
            <pc:sldMk cId="3674102499" sldId="285"/>
            <ac:spMk id="8" creationId="{52E9B4AF-EBEC-91AB-169D-C20EEBB4D91A}"/>
          </ac:spMkLst>
        </pc:spChg>
        <pc:spChg chg="mod">
          <ac:chgData name="Daniel Lopez" userId="407ae1f7-560a-49d8-ae35-c369bd951079" providerId="ADAL" clId="{87923F87-FB05-458E-9018-F84B22210066}" dt="2026-06-03T12:57:34.068" v="10554" actId="20577"/>
          <ac:spMkLst>
            <pc:docMk/>
            <pc:sldMk cId="3674102499" sldId="285"/>
            <ac:spMk id="11" creationId="{C3587587-040D-393A-3E8D-F619CD312023}"/>
          </ac:spMkLst>
        </pc:spChg>
        <pc:spChg chg="add mod">
          <ac:chgData name="Daniel Lopez" userId="407ae1f7-560a-49d8-ae35-c369bd951079" providerId="ADAL" clId="{87923F87-FB05-458E-9018-F84B22210066}" dt="2026-06-03T12:55:17.618" v="10488" actId="20577"/>
          <ac:spMkLst>
            <pc:docMk/>
            <pc:sldMk cId="3674102499" sldId="285"/>
            <ac:spMk id="28" creationId="{CF9539DD-9453-FF57-DE88-9EFDEFBEE104}"/>
          </ac:spMkLst>
        </pc:spChg>
        <pc:spChg chg="add mod">
          <ac:chgData name="Daniel Lopez" userId="407ae1f7-560a-49d8-ae35-c369bd951079" providerId="ADAL" clId="{87923F87-FB05-458E-9018-F84B22210066}" dt="2026-06-03T12:55:57.268" v="10499" actId="20577"/>
          <ac:spMkLst>
            <pc:docMk/>
            <pc:sldMk cId="3674102499" sldId="285"/>
            <ac:spMk id="46" creationId="{4D2A85CB-BAC2-499E-C3DE-17EB7A315A2C}"/>
          </ac:spMkLst>
        </pc:spChg>
        <pc:spChg chg="add mod">
          <ac:chgData name="Daniel Lopez" userId="407ae1f7-560a-49d8-ae35-c369bd951079" providerId="ADAL" clId="{87923F87-FB05-458E-9018-F84B22210066}" dt="2026-06-03T12:57:27.192" v="10542" actId="1076"/>
          <ac:spMkLst>
            <pc:docMk/>
            <pc:sldMk cId="3674102499" sldId="285"/>
            <ac:spMk id="47" creationId="{0743954B-F274-A52D-93CB-F2E3CF66494F}"/>
          </ac:spMkLst>
        </pc:spChg>
        <pc:grpChg chg="mod">
          <ac:chgData name="Daniel Lopez" userId="407ae1f7-560a-49d8-ae35-c369bd951079" providerId="ADAL" clId="{87923F87-FB05-458E-9018-F84B22210066}" dt="2026-06-03T01:07:04.453" v="9709" actId="1076"/>
          <ac:grpSpMkLst>
            <pc:docMk/>
            <pc:sldMk cId="3674102499" sldId="285"/>
            <ac:grpSpMk id="9" creationId="{81DD709B-CAFB-D26B-BAE9-B1FF3A71C75E}"/>
          </ac:grpSpMkLst>
        </pc:grpChg>
        <pc:picChg chg="del">
          <ac:chgData name="Daniel Lopez" userId="407ae1f7-560a-49d8-ae35-c369bd951079" providerId="ADAL" clId="{87923F87-FB05-458E-9018-F84B22210066}" dt="2026-06-03T01:03:32.705" v="9690" actId="478"/>
          <ac:picMkLst>
            <pc:docMk/>
            <pc:sldMk cId="3674102499" sldId="285"/>
            <ac:picMk id="3" creationId="{D593DAE4-FFBA-D9AB-D889-92B59D132F8E}"/>
          </ac:picMkLst>
        </pc:picChg>
        <pc:picChg chg="add del mod">
          <ac:chgData name="Daniel Lopez" userId="407ae1f7-560a-49d8-ae35-c369bd951079" providerId="ADAL" clId="{87923F87-FB05-458E-9018-F84B22210066}" dt="2026-06-03T10:46:02.593" v="10222" actId="478"/>
          <ac:picMkLst>
            <pc:docMk/>
            <pc:sldMk cId="3674102499" sldId="285"/>
            <ac:picMk id="6" creationId="{41F9447A-5CB5-913D-A1F1-30816E1CCD14}"/>
          </ac:picMkLst>
        </pc:picChg>
        <pc:picChg chg="del">
          <ac:chgData name="Daniel Lopez" userId="407ae1f7-560a-49d8-ae35-c369bd951079" providerId="ADAL" clId="{87923F87-FB05-458E-9018-F84B22210066}" dt="2026-06-03T01:03:33.347" v="9691" actId="478"/>
          <ac:picMkLst>
            <pc:docMk/>
            <pc:sldMk cId="3674102499" sldId="285"/>
            <ac:picMk id="7" creationId="{3F902B5E-456F-D39B-144D-9F39D32D52B5}"/>
          </ac:picMkLst>
        </pc:picChg>
        <pc:picChg chg="add del mod">
          <ac:chgData name="Daniel Lopez" userId="407ae1f7-560a-49d8-ae35-c369bd951079" providerId="ADAL" clId="{87923F87-FB05-458E-9018-F84B22210066}" dt="2026-06-03T10:46:00.897" v="10221" actId="478"/>
          <ac:picMkLst>
            <pc:docMk/>
            <pc:sldMk cId="3674102499" sldId="285"/>
            <ac:picMk id="13" creationId="{B49F3C7E-7B4F-9887-E684-9A8C928F323E}"/>
          </ac:picMkLst>
        </pc:picChg>
        <pc:picChg chg="add del mod">
          <ac:chgData name="Daniel Lopez" userId="407ae1f7-560a-49d8-ae35-c369bd951079" providerId="ADAL" clId="{87923F87-FB05-458E-9018-F84B22210066}" dt="2026-06-03T10:45:59.076" v="10220" actId="478"/>
          <ac:picMkLst>
            <pc:docMk/>
            <pc:sldMk cId="3674102499" sldId="285"/>
            <ac:picMk id="15" creationId="{89FD7FFF-CBE7-56EF-A362-7A172B3406C5}"/>
          </ac:picMkLst>
        </pc:picChg>
        <pc:picChg chg="add del mod">
          <ac:chgData name="Daniel Lopez" userId="407ae1f7-560a-49d8-ae35-c369bd951079" providerId="ADAL" clId="{87923F87-FB05-458E-9018-F84B22210066}" dt="2026-06-03T10:57:52.150" v="10294" actId="478"/>
          <ac:picMkLst>
            <pc:docMk/>
            <pc:sldMk cId="3674102499" sldId="285"/>
            <ac:picMk id="17" creationId="{28182DAB-1606-C41C-6F55-A74F4E2C7420}"/>
          </ac:picMkLst>
        </pc:picChg>
        <pc:picChg chg="add del mod">
          <ac:chgData name="Daniel Lopez" userId="407ae1f7-560a-49d8-ae35-c369bd951079" providerId="ADAL" clId="{87923F87-FB05-458E-9018-F84B22210066}" dt="2026-06-03T10:57:44.511" v="10293" actId="478"/>
          <ac:picMkLst>
            <pc:docMk/>
            <pc:sldMk cId="3674102499" sldId="285"/>
            <ac:picMk id="19" creationId="{6E204CC6-C775-5110-7F89-25AE151B4D5D}"/>
          </ac:picMkLst>
        </pc:picChg>
        <pc:picChg chg="add del mod">
          <ac:chgData name="Daniel Lopez" userId="407ae1f7-560a-49d8-ae35-c369bd951079" providerId="ADAL" clId="{87923F87-FB05-458E-9018-F84B22210066}" dt="2026-06-03T10:57:52.150" v="10294" actId="478"/>
          <ac:picMkLst>
            <pc:docMk/>
            <pc:sldMk cId="3674102499" sldId="285"/>
            <ac:picMk id="27" creationId="{903021C4-A2BE-C0CD-DDB6-F6A4CE9BD9E1}"/>
          </ac:picMkLst>
        </pc:picChg>
        <pc:picChg chg="add mod">
          <ac:chgData name="Daniel Lopez" userId="407ae1f7-560a-49d8-ae35-c369bd951079" providerId="ADAL" clId="{87923F87-FB05-458E-9018-F84B22210066}" dt="2026-06-03T11:17:07.027" v="10309" actId="1076"/>
          <ac:picMkLst>
            <pc:docMk/>
            <pc:sldMk cId="3674102499" sldId="285"/>
            <ac:picMk id="30" creationId="{ECF93E5E-5644-115E-E7F5-DCB63B4CFE8B}"/>
          </ac:picMkLst>
        </pc:picChg>
        <pc:picChg chg="add mod">
          <ac:chgData name="Daniel Lopez" userId="407ae1f7-560a-49d8-ae35-c369bd951079" providerId="ADAL" clId="{87923F87-FB05-458E-9018-F84B22210066}" dt="2026-06-03T11:16:57.838" v="10307" actId="1076"/>
          <ac:picMkLst>
            <pc:docMk/>
            <pc:sldMk cId="3674102499" sldId="285"/>
            <ac:picMk id="32" creationId="{EBD6CB76-3359-33B9-0450-AE699EC264A3}"/>
          </ac:picMkLst>
        </pc:picChg>
        <pc:picChg chg="add mod">
          <ac:chgData name="Daniel Lopez" userId="407ae1f7-560a-49d8-ae35-c369bd951079" providerId="ADAL" clId="{87923F87-FB05-458E-9018-F84B22210066}" dt="2026-06-03T11:17:00.271" v="10308" actId="1076"/>
          <ac:picMkLst>
            <pc:docMk/>
            <pc:sldMk cId="3674102499" sldId="285"/>
            <ac:picMk id="34" creationId="{C92C908F-DF7F-A733-2EE8-A5228BB7D891}"/>
          </ac:picMkLst>
        </pc:picChg>
        <pc:picChg chg="add mod">
          <ac:chgData name="Daniel Lopez" userId="407ae1f7-560a-49d8-ae35-c369bd951079" providerId="ADAL" clId="{87923F87-FB05-458E-9018-F84B22210066}" dt="2026-06-03T11:44:20.026" v="10418" actId="1076"/>
          <ac:picMkLst>
            <pc:docMk/>
            <pc:sldMk cId="3674102499" sldId="285"/>
            <ac:picMk id="43" creationId="{207E4DEB-ACEB-C4D2-72DA-87F258C28F33}"/>
          </ac:picMkLst>
        </pc:picChg>
        <pc:picChg chg="add mod">
          <ac:chgData name="Daniel Lopez" userId="407ae1f7-560a-49d8-ae35-c369bd951079" providerId="ADAL" clId="{87923F87-FB05-458E-9018-F84B22210066}" dt="2026-06-03T12:41:56.062" v="10427" actId="1076"/>
          <ac:picMkLst>
            <pc:docMk/>
            <pc:sldMk cId="3674102499" sldId="285"/>
            <ac:picMk id="45" creationId="{206163B6-5B6A-6023-2B3C-17ACD7F813F5}"/>
          </ac:picMkLst>
        </pc:picChg>
        <pc:cxnChg chg="add del mod">
          <ac:chgData name="Daniel Lopez" userId="407ae1f7-560a-49d8-ae35-c369bd951079" providerId="ADAL" clId="{87923F87-FB05-458E-9018-F84B22210066}" dt="2026-06-03T10:57:52.150" v="10294" actId="478"/>
          <ac:cxnSpMkLst>
            <pc:docMk/>
            <pc:sldMk cId="3674102499" sldId="285"/>
            <ac:cxnSpMk id="21" creationId="{829D0736-36D2-5AC1-1F91-DDC88683B05F}"/>
          </ac:cxnSpMkLst>
        </pc:cxnChg>
        <pc:cxnChg chg="add del mod">
          <ac:chgData name="Daniel Lopez" userId="407ae1f7-560a-49d8-ae35-c369bd951079" providerId="ADAL" clId="{87923F87-FB05-458E-9018-F84B22210066}" dt="2026-06-03T10:57:54.183" v="10295" actId="478"/>
          <ac:cxnSpMkLst>
            <pc:docMk/>
            <pc:sldMk cId="3674102499" sldId="285"/>
            <ac:cxnSpMk id="22" creationId="{6FCE29C8-850A-71B2-6744-1466B8655487}"/>
          </ac:cxnSpMkLst>
        </pc:cxnChg>
        <pc:cxnChg chg="add mod">
          <ac:chgData name="Daniel Lopez" userId="407ae1f7-560a-49d8-ae35-c369bd951079" providerId="ADAL" clId="{87923F87-FB05-458E-9018-F84B22210066}" dt="2026-06-03T11:18:42.351" v="10331" actId="14100"/>
          <ac:cxnSpMkLst>
            <pc:docMk/>
            <pc:sldMk cId="3674102499" sldId="285"/>
            <ac:cxnSpMk id="35" creationId="{8FE93618-A2C5-9765-206A-2A120404998A}"/>
          </ac:cxnSpMkLst>
        </pc:cxnChg>
        <pc:cxnChg chg="add mod">
          <ac:chgData name="Daniel Lopez" userId="407ae1f7-560a-49d8-ae35-c369bd951079" providerId="ADAL" clId="{87923F87-FB05-458E-9018-F84B22210066}" dt="2026-06-03T11:18:55.981" v="10336" actId="14100"/>
          <ac:cxnSpMkLst>
            <pc:docMk/>
            <pc:sldMk cId="3674102499" sldId="285"/>
            <ac:cxnSpMk id="38" creationId="{4E8798E2-38B5-0C9E-F729-B67E3F6B0BF1}"/>
          </ac:cxnSpMkLst>
        </pc:cxnChg>
      </pc:sldChg>
      <pc:sldChg chg="modSp add mod ord">
        <pc:chgData name="Daniel Lopez" userId="407ae1f7-560a-49d8-ae35-c369bd951079" providerId="ADAL" clId="{87923F87-FB05-458E-9018-F84B22210066}" dt="2026-06-03T01:17:33.536" v="9843" actId="1076"/>
        <pc:sldMkLst>
          <pc:docMk/>
          <pc:sldMk cId="4158649749" sldId="286"/>
        </pc:sldMkLst>
        <pc:spChg chg="mod">
          <ac:chgData name="Daniel Lopez" userId="407ae1f7-560a-49d8-ae35-c369bd951079" providerId="ADAL" clId="{87923F87-FB05-458E-9018-F84B22210066}" dt="2026-06-03T01:17:33.536" v="9843" actId="1076"/>
          <ac:spMkLst>
            <pc:docMk/>
            <pc:sldMk cId="4158649749" sldId="286"/>
            <ac:spMk id="6" creationId="{10E17308-D82D-577A-CABC-56D9DF94915E}"/>
          </ac:spMkLst>
        </pc:spChg>
        <pc:spChg chg="mod">
          <ac:chgData name="Daniel Lopez" userId="407ae1f7-560a-49d8-ae35-c369bd951079" providerId="ADAL" clId="{87923F87-FB05-458E-9018-F84B22210066}" dt="2026-06-03T01:10:40.939" v="9729"/>
          <ac:spMkLst>
            <pc:docMk/>
            <pc:sldMk cId="4158649749" sldId="286"/>
            <ac:spMk id="8" creationId="{ACC7DB6E-D177-CA4C-CA64-3E4C7C5F5997}"/>
          </ac:spMkLst>
        </pc:spChg>
      </pc:sldChg>
      <pc:sldChg chg="modSp add mod ord">
        <pc:chgData name="Daniel Lopez" userId="407ae1f7-560a-49d8-ae35-c369bd951079" providerId="ADAL" clId="{87923F87-FB05-458E-9018-F84B22210066}" dt="2026-06-03T10:34:32.332" v="10155" actId="6549"/>
        <pc:sldMkLst>
          <pc:docMk/>
          <pc:sldMk cId="3452219880" sldId="287"/>
        </pc:sldMkLst>
        <pc:spChg chg="mod">
          <ac:chgData name="Daniel Lopez" userId="407ae1f7-560a-49d8-ae35-c369bd951079" providerId="ADAL" clId="{87923F87-FB05-458E-9018-F84B22210066}" dt="2026-06-03T10:34:32.332" v="10155" actId="6549"/>
          <ac:spMkLst>
            <pc:docMk/>
            <pc:sldMk cId="3452219880" sldId="287"/>
            <ac:spMk id="6" creationId="{FF88823E-86B9-C17A-B6C0-8020604FB615}"/>
          </ac:spMkLst>
        </pc:spChg>
      </pc:sldChg>
      <pc:sldChg chg="addSp modSp add mod modAnim">
        <pc:chgData name="Daniel Lopez" userId="407ae1f7-560a-49d8-ae35-c369bd951079" providerId="ADAL" clId="{87923F87-FB05-458E-9018-F84B22210066}" dt="2026-06-03T14:20:22.528" v="11242" actId="20577"/>
        <pc:sldMkLst>
          <pc:docMk/>
          <pc:sldMk cId="1500602559" sldId="288"/>
        </pc:sldMkLst>
        <pc:spChg chg="add mod">
          <ac:chgData name="Daniel Lopez" userId="407ae1f7-560a-49d8-ae35-c369bd951079" providerId="ADAL" clId="{87923F87-FB05-458E-9018-F84B22210066}" dt="2026-06-03T14:20:22.528" v="11242" actId="20577"/>
          <ac:spMkLst>
            <pc:docMk/>
            <pc:sldMk cId="1500602559" sldId="288"/>
            <ac:spMk id="2" creationId="{254FA054-1009-EC9F-3A85-6E8DE9EA007F}"/>
          </ac:spMkLst>
        </pc:spChg>
        <pc:spChg chg="mod">
          <ac:chgData name="Daniel Lopez" userId="407ae1f7-560a-49d8-ae35-c369bd951079" providerId="ADAL" clId="{87923F87-FB05-458E-9018-F84B22210066}" dt="2026-06-03T14:04:45.536" v="11143" actId="20577"/>
          <ac:spMkLst>
            <pc:docMk/>
            <pc:sldMk cId="1500602559" sldId="288"/>
            <ac:spMk id="4" creationId="{738057DD-EEFB-6B93-74C0-DFAC56650149}"/>
          </ac:spMkLst>
        </pc:spChg>
        <pc:spChg chg="mod">
          <ac:chgData name="Daniel Lopez" userId="407ae1f7-560a-49d8-ae35-c369bd951079" providerId="ADAL" clId="{87923F87-FB05-458E-9018-F84B22210066}" dt="2026-06-03T10:44:41.789" v="10219" actId="20577"/>
          <ac:spMkLst>
            <pc:docMk/>
            <pc:sldMk cId="1500602559" sldId="288"/>
            <ac:spMk id="11" creationId="{9DA9B53F-050A-958D-F7E8-189539F091EF}"/>
          </ac:spMkLst>
        </pc:spChg>
        <pc:picChg chg="add mod">
          <ac:chgData name="Daniel Lopez" userId="407ae1f7-560a-49d8-ae35-c369bd951079" providerId="ADAL" clId="{87923F87-FB05-458E-9018-F84B22210066}" dt="2026-06-03T14:16:25.597" v="11217" actId="14100"/>
          <ac:picMkLst>
            <pc:docMk/>
            <pc:sldMk cId="1500602559" sldId="288"/>
            <ac:picMk id="7" creationId="{59DB7481-0CE8-A980-4288-155A0222B67E}"/>
          </ac:picMkLst>
        </pc:picChg>
        <pc:picChg chg="mod">
          <ac:chgData name="Daniel Lopez" userId="407ae1f7-560a-49d8-ae35-c369bd951079" providerId="ADAL" clId="{87923F87-FB05-458E-9018-F84B22210066}" dt="2026-06-03T14:13:28.666" v="11192" actId="1076"/>
          <ac:picMkLst>
            <pc:docMk/>
            <pc:sldMk cId="1500602559" sldId="288"/>
            <ac:picMk id="13" creationId="{05CA78BA-A314-1086-8691-CDB312BB9D9A}"/>
          </ac:picMkLst>
        </pc:picChg>
      </pc:sldChg>
      <pc:sldChg chg="addSp modSp add mod">
        <pc:chgData name="Daniel Lopez" userId="407ae1f7-560a-49d8-ae35-c369bd951079" providerId="ADAL" clId="{87923F87-FB05-458E-9018-F84B22210066}" dt="2026-06-03T14:22:04.540" v="11251" actId="1076"/>
        <pc:sldMkLst>
          <pc:docMk/>
          <pc:sldMk cId="1968571544" sldId="289"/>
        </pc:sldMkLst>
        <pc:spChg chg="add mod">
          <ac:chgData name="Daniel Lopez" userId="407ae1f7-560a-49d8-ae35-c369bd951079" providerId="ADAL" clId="{87923F87-FB05-458E-9018-F84B22210066}" dt="2026-06-03T14:22:04.540" v="11251" actId="1076"/>
          <ac:spMkLst>
            <pc:docMk/>
            <pc:sldMk cId="1968571544" sldId="289"/>
            <ac:spMk id="3" creationId="{CEEDE3E9-654E-EBBE-4FE4-707421308610}"/>
          </ac:spMkLst>
        </pc:spChg>
        <pc:spChg chg="mod">
          <ac:chgData name="Daniel Lopez" userId="407ae1f7-560a-49d8-ae35-c369bd951079" providerId="ADAL" clId="{87923F87-FB05-458E-9018-F84B22210066}" dt="2026-06-03T14:05:06.370" v="11149" actId="20577"/>
          <ac:spMkLst>
            <pc:docMk/>
            <pc:sldMk cId="1968571544" sldId="289"/>
            <ac:spMk id="4" creationId="{3A2BBF46-ADA2-C162-F9D4-F5B4F7A8504B}"/>
          </ac:spMkLst>
        </pc:spChg>
        <pc:spChg chg="mod">
          <ac:chgData name="Daniel Lopez" userId="407ae1f7-560a-49d8-ae35-c369bd951079" providerId="ADAL" clId="{87923F87-FB05-458E-9018-F84B22210066}" dt="2026-06-03T12:44:53.776" v="10445" actId="20577"/>
          <ac:spMkLst>
            <pc:docMk/>
            <pc:sldMk cId="1968571544" sldId="289"/>
            <ac:spMk id="28" creationId="{F92E369A-B55F-942F-DABF-75275C4A19FB}"/>
          </ac:spMkLst>
        </pc:spChg>
      </pc:sldChg>
      <pc:sldChg chg="addSp delSp modSp add mod">
        <pc:chgData name="Daniel Lopez" userId="407ae1f7-560a-49d8-ae35-c369bd951079" providerId="ADAL" clId="{87923F87-FB05-458E-9018-F84B22210066}" dt="2026-06-03T14:05:10.590" v="11151" actId="20577"/>
        <pc:sldMkLst>
          <pc:docMk/>
          <pc:sldMk cId="3436277317" sldId="290"/>
        </pc:sldMkLst>
        <pc:spChg chg="mod">
          <ac:chgData name="Daniel Lopez" userId="407ae1f7-560a-49d8-ae35-c369bd951079" providerId="ADAL" clId="{87923F87-FB05-458E-9018-F84B22210066}" dt="2026-06-03T14:05:10.590" v="11151" actId="20577"/>
          <ac:spMkLst>
            <pc:docMk/>
            <pc:sldMk cId="3436277317" sldId="290"/>
            <ac:spMk id="4" creationId="{C0701625-6881-C936-3596-B8D8A3941681}"/>
          </ac:spMkLst>
        </pc:spChg>
        <pc:spChg chg="mod">
          <ac:chgData name="Daniel Lopez" userId="407ae1f7-560a-49d8-ae35-c369bd951079" providerId="ADAL" clId="{87923F87-FB05-458E-9018-F84B22210066}" dt="2026-06-03T12:53:11.364" v="10476" actId="20577"/>
          <ac:spMkLst>
            <pc:docMk/>
            <pc:sldMk cId="3436277317" sldId="290"/>
            <ac:spMk id="11" creationId="{AC3FFFA1-31A4-A29A-3B8A-F0DE502A3D90}"/>
          </ac:spMkLst>
        </pc:spChg>
        <pc:spChg chg="mod">
          <ac:chgData name="Daniel Lopez" userId="407ae1f7-560a-49d8-ae35-c369bd951079" providerId="ADAL" clId="{87923F87-FB05-458E-9018-F84B22210066}" dt="2026-06-03T13:02:04.284" v="10569" actId="20577"/>
          <ac:spMkLst>
            <pc:docMk/>
            <pc:sldMk cId="3436277317" sldId="290"/>
            <ac:spMk id="28" creationId="{5FC77A6C-796A-36E2-E249-D0749362B97C}"/>
          </ac:spMkLst>
        </pc:spChg>
        <pc:picChg chg="add mod">
          <ac:chgData name="Daniel Lopez" userId="407ae1f7-560a-49d8-ae35-c369bd951079" providerId="ADAL" clId="{87923F87-FB05-458E-9018-F84B22210066}" dt="2026-06-03T13:01:15.558" v="10561" actId="1076"/>
          <ac:picMkLst>
            <pc:docMk/>
            <pc:sldMk cId="3436277317" sldId="290"/>
            <ac:picMk id="3" creationId="{98C86D8E-7F1C-501A-2D1E-DA941B5CF4F8}"/>
          </ac:picMkLst>
        </pc:picChg>
        <pc:picChg chg="del">
          <ac:chgData name="Daniel Lopez" userId="407ae1f7-560a-49d8-ae35-c369bd951079" providerId="ADAL" clId="{87923F87-FB05-458E-9018-F84B22210066}" dt="2026-06-03T13:01:01.187" v="10555" actId="478"/>
          <ac:picMkLst>
            <pc:docMk/>
            <pc:sldMk cId="3436277317" sldId="290"/>
            <ac:picMk id="17" creationId="{A5589796-949F-F446-5F0A-565BD9B410D1}"/>
          </ac:picMkLst>
        </pc:picChg>
        <pc:picChg chg="del">
          <ac:chgData name="Daniel Lopez" userId="407ae1f7-560a-49d8-ae35-c369bd951079" providerId="ADAL" clId="{87923F87-FB05-458E-9018-F84B22210066}" dt="2026-06-03T13:01:03.161" v="10556" actId="478"/>
          <ac:picMkLst>
            <pc:docMk/>
            <pc:sldMk cId="3436277317" sldId="290"/>
            <ac:picMk id="19" creationId="{521932CA-B366-5842-C663-1152CE7B3C88}"/>
          </ac:picMkLst>
        </pc:picChg>
        <pc:picChg chg="mod">
          <ac:chgData name="Daniel Lopez" userId="407ae1f7-560a-49d8-ae35-c369bd951079" providerId="ADAL" clId="{87923F87-FB05-458E-9018-F84B22210066}" dt="2026-06-03T13:01:24.619" v="10564" actId="1076"/>
          <ac:picMkLst>
            <pc:docMk/>
            <pc:sldMk cId="3436277317" sldId="290"/>
            <ac:picMk id="27" creationId="{A1418C1D-1600-790B-DAD9-A73A8F3C63F8}"/>
          </ac:picMkLst>
        </pc:picChg>
        <pc:cxnChg chg="del">
          <ac:chgData name="Daniel Lopez" userId="407ae1f7-560a-49d8-ae35-c369bd951079" providerId="ADAL" clId="{87923F87-FB05-458E-9018-F84B22210066}" dt="2026-06-03T12:53:16.396" v="10477" actId="478"/>
          <ac:cxnSpMkLst>
            <pc:docMk/>
            <pc:sldMk cId="3436277317" sldId="290"/>
            <ac:cxnSpMk id="21" creationId="{F852C0C6-814F-A6A2-BE36-839552AD6856}"/>
          </ac:cxnSpMkLst>
        </pc:cxnChg>
        <pc:cxnChg chg="del">
          <ac:chgData name="Daniel Lopez" userId="407ae1f7-560a-49d8-ae35-c369bd951079" providerId="ADAL" clId="{87923F87-FB05-458E-9018-F84B22210066}" dt="2026-06-03T13:01:22.289" v="10563" actId="478"/>
          <ac:cxnSpMkLst>
            <pc:docMk/>
            <pc:sldMk cId="3436277317" sldId="290"/>
            <ac:cxnSpMk id="22" creationId="{B579E34F-B2A3-3216-2309-EE9CA8F91344}"/>
          </ac:cxnSpMkLst>
        </pc:cxnChg>
      </pc:sldChg>
      <pc:sldChg chg="modSp add del mod">
        <pc:chgData name="Daniel Lopez" userId="407ae1f7-560a-49d8-ae35-c369bd951079" providerId="ADAL" clId="{87923F87-FB05-458E-9018-F84B22210066}" dt="2026-06-03T14:22:22.217" v="11252" actId="2696"/>
        <pc:sldMkLst>
          <pc:docMk/>
          <pc:sldMk cId="3757337839" sldId="291"/>
        </pc:sldMkLst>
        <pc:spChg chg="mod">
          <ac:chgData name="Daniel Lopez" userId="407ae1f7-560a-49d8-ae35-c369bd951079" providerId="ADAL" clId="{87923F87-FB05-458E-9018-F84B22210066}" dt="2026-06-03T14:05:18.138" v="11153" actId="20577"/>
          <ac:spMkLst>
            <pc:docMk/>
            <pc:sldMk cId="3757337839" sldId="291"/>
            <ac:spMk id="4" creationId="{84D0CB9C-B7BF-8B31-2B5E-00F4CAE6DD54}"/>
          </ac:spMkLst>
        </pc:spChg>
      </pc:sldChg>
      <pc:sldChg chg="addSp delSp modSp add mod">
        <pc:chgData name="Daniel Lopez" userId="407ae1f7-560a-49d8-ae35-c369bd951079" providerId="ADAL" clId="{87923F87-FB05-458E-9018-F84B22210066}" dt="2026-06-03T14:04:52.733" v="11145" actId="20577"/>
        <pc:sldMkLst>
          <pc:docMk/>
          <pc:sldMk cId="2977581554" sldId="292"/>
        </pc:sldMkLst>
        <pc:spChg chg="mod">
          <ac:chgData name="Daniel Lopez" userId="407ae1f7-560a-49d8-ae35-c369bd951079" providerId="ADAL" clId="{87923F87-FB05-458E-9018-F84B22210066}" dt="2026-06-03T14:04:52.733" v="11145" actId="20577"/>
          <ac:spMkLst>
            <pc:docMk/>
            <pc:sldMk cId="2977581554" sldId="292"/>
            <ac:spMk id="4" creationId="{B8CC844F-1143-EE32-BA53-117258F966ED}"/>
          </ac:spMkLst>
        </pc:spChg>
        <pc:spChg chg="add mod">
          <ac:chgData name="Daniel Lopez" userId="407ae1f7-560a-49d8-ae35-c369bd951079" providerId="ADAL" clId="{87923F87-FB05-458E-9018-F84B22210066}" dt="2026-06-03T13:10:27.815" v="10808" actId="1076"/>
          <ac:spMkLst>
            <pc:docMk/>
            <pc:sldMk cId="2977581554" sldId="292"/>
            <ac:spMk id="7" creationId="{F20EAB71-8C37-F06E-26BA-12E43AB55557}"/>
          </ac:spMkLst>
        </pc:spChg>
        <pc:spChg chg="mod">
          <ac:chgData name="Daniel Lopez" userId="407ae1f7-560a-49d8-ae35-c369bd951079" providerId="ADAL" clId="{87923F87-FB05-458E-9018-F84B22210066}" dt="2026-06-03T13:05:41.777" v="10599" actId="20577"/>
          <ac:spMkLst>
            <pc:docMk/>
            <pc:sldMk cId="2977581554" sldId="292"/>
            <ac:spMk id="11" creationId="{0EB62F12-0018-9CE6-07DA-A5DCF86D0D3D}"/>
          </ac:spMkLst>
        </pc:spChg>
        <pc:spChg chg="add mod">
          <ac:chgData name="Daniel Lopez" userId="407ae1f7-560a-49d8-ae35-c369bd951079" providerId="ADAL" clId="{87923F87-FB05-458E-9018-F84B22210066}" dt="2026-06-03T13:10:35.391" v="10809" actId="1076"/>
          <ac:spMkLst>
            <pc:docMk/>
            <pc:sldMk cId="2977581554" sldId="292"/>
            <ac:spMk id="12" creationId="{6BCDF19E-9BB2-B5C4-E565-4B53CD8954C7}"/>
          </ac:spMkLst>
        </pc:spChg>
        <pc:spChg chg="add del mod">
          <ac:chgData name="Daniel Lopez" userId="407ae1f7-560a-49d8-ae35-c369bd951079" providerId="ADAL" clId="{87923F87-FB05-458E-9018-F84B22210066}" dt="2026-06-03T13:08:35.218" v="10756" actId="478"/>
          <ac:spMkLst>
            <pc:docMk/>
            <pc:sldMk cId="2977581554" sldId="292"/>
            <ac:spMk id="14" creationId="{B42B0E67-0D9D-1E80-3120-F0EC1A2A26B2}"/>
          </ac:spMkLst>
        </pc:spChg>
        <pc:spChg chg="add mod">
          <ac:chgData name="Daniel Lopez" userId="407ae1f7-560a-49d8-ae35-c369bd951079" providerId="ADAL" clId="{87923F87-FB05-458E-9018-F84B22210066}" dt="2026-06-03T13:10:42.086" v="10810" actId="1076"/>
          <ac:spMkLst>
            <pc:docMk/>
            <pc:sldMk cId="2977581554" sldId="292"/>
            <ac:spMk id="16" creationId="{9FFD15A1-83DB-0BB9-4A72-E7700E048443}"/>
          </ac:spMkLst>
        </pc:spChg>
        <pc:spChg chg="add mod">
          <ac:chgData name="Daniel Lopez" userId="407ae1f7-560a-49d8-ae35-c369bd951079" providerId="ADAL" clId="{87923F87-FB05-458E-9018-F84B22210066}" dt="2026-06-03T13:10:45.945" v="10811" actId="1076"/>
          <ac:spMkLst>
            <pc:docMk/>
            <pc:sldMk cId="2977581554" sldId="292"/>
            <ac:spMk id="17" creationId="{E14941FA-1004-D193-7E4C-3197258912FD}"/>
          </ac:spMkLst>
        </pc:spChg>
        <pc:picChg chg="add mod">
          <ac:chgData name="Daniel Lopez" userId="407ae1f7-560a-49d8-ae35-c369bd951079" providerId="ADAL" clId="{87923F87-FB05-458E-9018-F84B22210066}" dt="2026-06-03T13:05:44.857" v="10600" actId="1076"/>
          <ac:picMkLst>
            <pc:docMk/>
            <pc:sldMk cId="2977581554" sldId="292"/>
            <ac:picMk id="3" creationId="{C64D5274-C39B-B59B-5799-59C87E8F10D0}"/>
          </ac:picMkLst>
        </pc:picChg>
        <pc:picChg chg="del">
          <ac:chgData name="Daniel Lopez" userId="407ae1f7-560a-49d8-ae35-c369bd951079" providerId="ADAL" clId="{87923F87-FB05-458E-9018-F84B22210066}" dt="2026-06-03T13:05:19.621" v="10586" actId="478"/>
          <ac:picMkLst>
            <pc:docMk/>
            <pc:sldMk cId="2977581554" sldId="292"/>
            <ac:picMk id="6" creationId="{33287D4D-7628-C2B1-76C1-D8AB9DEC8937}"/>
          </ac:picMkLst>
        </pc:picChg>
        <pc:picChg chg="del">
          <ac:chgData name="Daniel Lopez" userId="407ae1f7-560a-49d8-ae35-c369bd951079" providerId="ADAL" clId="{87923F87-FB05-458E-9018-F84B22210066}" dt="2026-06-03T13:05:21.163" v="10587" actId="478"/>
          <ac:picMkLst>
            <pc:docMk/>
            <pc:sldMk cId="2977581554" sldId="292"/>
            <ac:picMk id="13" creationId="{794B015D-EE8A-0022-0233-9518A79F88D9}"/>
          </ac:picMkLst>
        </pc:picChg>
        <pc:picChg chg="del">
          <ac:chgData name="Daniel Lopez" userId="407ae1f7-560a-49d8-ae35-c369bd951079" providerId="ADAL" clId="{87923F87-FB05-458E-9018-F84B22210066}" dt="2026-06-03T13:05:17.874" v="10585" actId="478"/>
          <ac:picMkLst>
            <pc:docMk/>
            <pc:sldMk cId="2977581554" sldId="292"/>
            <ac:picMk id="15" creationId="{F6BDDCF1-1C71-322F-492A-0678034DE254}"/>
          </ac:picMkLst>
        </pc:picChg>
      </pc:sldChg>
      <pc:sldChg chg="addSp delSp modSp add mod">
        <pc:chgData name="Daniel Lopez" userId="407ae1f7-560a-49d8-ae35-c369bd951079" providerId="ADAL" clId="{87923F87-FB05-458E-9018-F84B22210066}" dt="2026-06-03T14:32:20.369" v="11326" actId="478"/>
        <pc:sldMkLst>
          <pc:docMk/>
          <pc:sldMk cId="871726542" sldId="293"/>
        </pc:sldMkLst>
        <pc:spChg chg="mod">
          <ac:chgData name="Daniel Lopez" userId="407ae1f7-560a-49d8-ae35-c369bd951079" providerId="ADAL" clId="{87923F87-FB05-458E-9018-F84B22210066}" dt="2026-06-03T14:05:30.938" v="11155" actId="20577"/>
          <ac:spMkLst>
            <pc:docMk/>
            <pc:sldMk cId="871726542" sldId="293"/>
            <ac:spMk id="4" creationId="{4707C90A-BFAB-5FB6-182E-AE0A898C46BE}"/>
          </ac:spMkLst>
        </pc:spChg>
        <pc:spChg chg="add mod">
          <ac:chgData name="Daniel Lopez" userId="407ae1f7-560a-49d8-ae35-c369bd951079" providerId="ADAL" clId="{87923F87-FB05-458E-9018-F84B22210066}" dt="2026-06-03T14:32:15.831" v="11318" actId="1076"/>
          <ac:spMkLst>
            <pc:docMk/>
            <pc:sldMk cId="871726542" sldId="293"/>
            <ac:spMk id="6" creationId="{1B7E9507-F95D-1952-0FBC-F3E6A6C4E274}"/>
          </ac:spMkLst>
        </pc:spChg>
        <pc:spChg chg="mod">
          <ac:chgData name="Daniel Lopez" userId="407ae1f7-560a-49d8-ae35-c369bd951079" providerId="ADAL" clId="{87923F87-FB05-458E-9018-F84B22210066}" dt="2026-06-03T13:14:15.354" v="10836" actId="20577"/>
          <ac:spMkLst>
            <pc:docMk/>
            <pc:sldMk cId="871726542" sldId="293"/>
            <ac:spMk id="11" creationId="{06BD9E7A-07C7-CA44-4818-C28D3AA0AA3C}"/>
          </ac:spMkLst>
        </pc:spChg>
        <pc:spChg chg="mod">
          <ac:chgData name="Daniel Lopez" userId="407ae1f7-560a-49d8-ae35-c369bd951079" providerId="ADAL" clId="{87923F87-FB05-458E-9018-F84B22210066}" dt="2026-06-03T13:16:22.662" v="10888"/>
          <ac:spMkLst>
            <pc:docMk/>
            <pc:sldMk cId="871726542" sldId="293"/>
            <ac:spMk id="14" creationId="{6B5B49F5-A8F7-0A36-6937-E41C202B7D14}"/>
          </ac:spMkLst>
        </pc:spChg>
        <pc:spChg chg="mod">
          <ac:chgData name="Daniel Lopez" userId="407ae1f7-560a-49d8-ae35-c369bd951079" providerId="ADAL" clId="{87923F87-FB05-458E-9018-F84B22210066}" dt="2026-06-03T13:16:22.662" v="10888"/>
          <ac:spMkLst>
            <pc:docMk/>
            <pc:sldMk cId="871726542" sldId="293"/>
            <ac:spMk id="15" creationId="{B9C72459-B564-0570-F5C4-E606B6CE598A}"/>
          </ac:spMkLst>
        </pc:spChg>
        <pc:spChg chg="mod">
          <ac:chgData name="Daniel Lopez" userId="407ae1f7-560a-49d8-ae35-c369bd951079" providerId="ADAL" clId="{87923F87-FB05-458E-9018-F84B22210066}" dt="2026-06-03T13:16:25.183" v="10889"/>
          <ac:spMkLst>
            <pc:docMk/>
            <pc:sldMk cId="871726542" sldId="293"/>
            <ac:spMk id="18" creationId="{5BBD9B7D-1FA4-79F1-FD9D-AD396E0C192E}"/>
          </ac:spMkLst>
        </pc:spChg>
        <pc:spChg chg="mod">
          <ac:chgData name="Daniel Lopez" userId="407ae1f7-560a-49d8-ae35-c369bd951079" providerId="ADAL" clId="{87923F87-FB05-458E-9018-F84B22210066}" dt="2026-06-03T13:16:25.183" v="10889"/>
          <ac:spMkLst>
            <pc:docMk/>
            <pc:sldMk cId="871726542" sldId="293"/>
            <ac:spMk id="20" creationId="{D920A2BE-E6CD-0A6B-E132-4B2ACF7B62E6}"/>
          </ac:spMkLst>
        </pc:spChg>
        <pc:spChg chg="mod">
          <ac:chgData name="Daniel Lopez" userId="407ae1f7-560a-49d8-ae35-c369bd951079" providerId="ADAL" clId="{87923F87-FB05-458E-9018-F84B22210066}" dt="2026-06-03T13:17:45.606" v="10935" actId="6549"/>
          <ac:spMkLst>
            <pc:docMk/>
            <pc:sldMk cId="871726542" sldId="293"/>
            <ac:spMk id="28" creationId="{E0535A68-965D-732C-D67F-877C72D9DBB2}"/>
          </ac:spMkLst>
        </pc:spChg>
        <pc:grpChg chg="add mod">
          <ac:chgData name="Daniel Lopez" userId="407ae1f7-560a-49d8-ae35-c369bd951079" providerId="ADAL" clId="{87923F87-FB05-458E-9018-F84B22210066}" dt="2026-06-03T13:16:22.662" v="10888"/>
          <ac:grpSpMkLst>
            <pc:docMk/>
            <pc:sldMk cId="871726542" sldId="293"/>
            <ac:grpSpMk id="13" creationId="{476F5979-2921-217E-52DC-C82E521A492E}"/>
          </ac:grpSpMkLst>
        </pc:grpChg>
        <pc:grpChg chg="add mod">
          <ac:chgData name="Daniel Lopez" userId="407ae1f7-560a-49d8-ae35-c369bd951079" providerId="ADAL" clId="{87923F87-FB05-458E-9018-F84B22210066}" dt="2026-06-03T13:16:25.183" v="10889"/>
          <ac:grpSpMkLst>
            <pc:docMk/>
            <pc:sldMk cId="871726542" sldId="293"/>
            <ac:grpSpMk id="16" creationId="{E32884A2-7F60-9168-3B2F-B7B5080CC2B6}"/>
          </ac:grpSpMkLst>
        </pc:grpChg>
        <pc:picChg chg="add del mod">
          <ac:chgData name="Daniel Lopez" userId="407ae1f7-560a-49d8-ae35-c369bd951079" providerId="ADAL" clId="{87923F87-FB05-458E-9018-F84B22210066}" dt="2026-06-03T14:32:20.369" v="11326" actId="478"/>
          <ac:picMkLst>
            <pc:docMk/>
            <pc:sldMk cId="871726542" sldId="293"/>
            <ac:picMk id="3" creationId="{86261D2A-56D0-5D50-A89F-BF97798F3650}"/>
          </ac:picMkLst>
        </pc:picChg>
        <pc:picChg chg="add del mod">
          <ac:chgData name="Daniel Lopez" userId="407ae1f7-560a-49d8-ae35-c369bd951079" providerId="ADAL" clId="{87923F87-FB05-458E-9018-F84B22210066}" dt="2026-06-03T14:32:19.849" v="11325" actId="478"/>
          <ac:picMkLst>
            <pc:docMk/>
            <pc:sldMk cId="871726542" sldId="293"/>
            <ac:picMk id="12" creationId="{B00FDC3F-9675-C89C-3740-AF0B95D4036B}"/>
          </ac:picMkLst>
        </pc:picChg>
        <pc:picChg chg="del">
          <ac:chgData name="Daniel Lopez" userId="407ae1f7-560a-49d8-ae35-c369bd951079" providerId="ADAL" clId="{87923F87-FB05-458E-9018-F84B22210066}" dt="2026-06-03T13:14:21.992" v="10837" actId="478"/>
          <ac:picMkLst>
            <pc:docMk/>
            <pc:sldMk cId="871726542" sldId="293"/>
            <ac:picMk id="17" creationId="{25F3FBB5-A105-1C28-A030-FC9416284667}"/>
          </ac:picMkLst>
        </pc:picChg>
        <pc:picChg chg="del">
          <ac:chgData name="Daniel Lopez" userId="407ae1f7-560a-49d8-ae35-c369bd951079" providerId="ADAL" clId="{87923F87-FB05-458E-9018-F84B22210066}" dt="2026-06-03T13:14:23.406" v="10838" actId="478"/>
          <ac:picMkLst>
            <pc:docMk/>
            <pc:sldMk cId="871726542" sldId="293"/>
            <ac:picMk id="19" creationId="{9C1434B4-6F5D-21C2-1601-F09670CDF2E1}"/>
          </ac:picMkLst>
        </pc:picChg>
        <pc:picChg chg="add del mod">
          <ac:chgData name="Daniel Lopez" userId="407ae1f7-560a-49d8-ae35-c369bd951079" providerId="ADAL" clId="{87923F87-FB05-458E-9018-F84B22210066}" dt="2026-06-03T14:32:19.491" v="11324" actId="478"/>
          <ac:picMkLst>
            <pc:docMk/>
            <pc:sldMk cId="871726542" sldId="293"/>
            <ac:picMk id="24" creationId="{EFDAF86C-6BB0-FDC7-405A-F132BCCCC367}"/>
          </ac:picMkLst>
        </pc:picChg>
        <pc:picChg chg="add del mod">
          <ac:chgData name="Daniel Lopez" userId="407ae1f7-560a-49d8-ae35-c369bd951079" providerId="ADAL" clId="{87923F87-FB05-458E-9018-F84B22210066}" dt="2026-06-03T14:32:17.548" v="11319" actId="478"/>
          <ac:picMkLst>
            <pc:docMk/>
            <pc:sldMk cId="871726542" sldId="293"/>
            <ac:picMk id="26" creationId="{13B7B741-FE47-8CDA-5340-E420ED4E2999}"/>
          </ac:picMkLst>
        </pc:picChg>
        <pc:picChg chg="del mod">
          <ac:chgData name="Daniel Lopez" userId="407ae1f7-560a-49d8-ae35-c369bd951079" providerId="ADAL" clId="{87923F87-FB05-458E-9018-F84B22210066}" dt="2026-06-03T13:18:06.319" v="10942" actId="478"/>
          <ac:picMkLst>
            <pc:docMk/>
            <pc:sldMk cId="871726542" sldId="293"/>
            <ac:picMk id="27" creationId="{4A346C71-38D9-F413-8AD2-60F2FCAE8117}"/>
          </ac:picMkLst>
        </pc:picChg>
        <pc:picChg chg="add del mod">
          <ac:chgData name="Daniel Lopez" userId="407ae1f7-560a-49d8-ae35-c369bd951079" providerId="ADAL" clId="{87923F87-FB05-458E-9018-F84B22210066}" dt="2026-06-03T14:32:19.068" v="11323" actId="22"/>
          <ac:picMkLst>
            <pc:docMk/>
            <pc:sldMk cId="871726542" sldId="293"/>
            <ac:picMk id="30" creationId="{6AE21CD2-111C-ED02-E298-A5E058E9DAB6}"/>
          </ac:picMkLst>
        </pc:picChg>
        <pc:cxnChg chg="del">
          <ac:chgData name="Daniel Lopez" userId="407ae1f7-560a-49d8-ae35-c369bd951079" providerId="ADAL" clId="{87923F87-FB05-458E-9018-F84B22210066}" dt="2026-06-03T13:14:25.611" v="10839" actId="478"/>
          <ac:cxnSpMkLst>
            <pc:docMk/>
            <pc:sldMk cId="871726542" sldId="293"/>
            <ac:cxnSpMk id="21" creationId="{2378BD37-C4D5-72DB-9286-D9F3A70B8AE8}"/>
          </ac:cxnSpMkLst>
        </pc:cxnChg>
        <pc:cxnChg chg="del">
          <ac:chgData name="Daniel Lopez" userId="407ae1f7-560a-49d8-ae35-c369bd951079" providerId="ADAL" clId="{87923F87-FB05-458E-9018-F84B22210066}" dt="2026-06-03T13:14:26.407" v="10840" actId="478"/>
          <ac:cxnSpMkLst>
            <pc:docMk/>
            <pc:sldMk cId="871726542" sldId="293"/>
            <ac:cxnSpMk id="22" creationId="{3CF5154F-7481-DB96-A0F7-0BA16B7E8CE0}"/>
          </ac:cxnSpMkLst>
        </pc:cxnChg>
      </pc:sldChg>
      <pc:sldChg chg="addSp delSp modSp add mod">
        <pc:chgData name="Daniel Lopez" userId="407ae1f7-560a-49d8-ae35-c369bd951079" providerId="ADAL" clId="{87923F87-FB05-458E-9018-F84B22210066}" dt="2026-06-03T14:05:39.631" v="11159" actId="20577"/>
        <pc:sldMkLst>
          <pc:docMk/>
          <pc:sldMk cId="513178067" sldId="294"/>
        </pc:sldMkLst>
        <pc:spChg chg="mod">
          <ac:chgData name="Daniel Lopez" userId="407ae1f7-560a-49d8-ae35-c369bd951079" providerId="ADAL" clId="{87923F87-FB05-458E-9018-F84B22210066}" dt="2026-06-03T14:05:39.631" v="11159" actId="20577"/>
          <ac:spMkLst>
            <pc:docMk/>
            <pc:sldMk cId="513178067" sldId="294"/>
            <ac:spMk id="4" creationId="{2F5F4FB3-5EC6-20C5-6064-59F5E7026BCC}"/>
          </ac:spMkLst>
        </pc:spChg>
        <pc:spChg chg="del">
          <ac:chgData name="Daniel Lopez" userId="407ae1f7-560a-49d8-ae35-c369bd951079" providerId="ADAL" clId="{87923F87-FB05-458E-9018-F84B22210066}" dt="2026-06-03T13:23:52.666" v="10959" actId="478"/>
          <ac:spMkLst>
            <pc:docMk/>
            <pc:sldMk cId="513178067" sldId="294"/>
            <ac:spMk id="6" creationId="{C8FCAFCD-7AD3-2169-2CAB-390F37523499}"/>
          </ac:spMkLst>
        </pc:spChg>
        <pc:spChg chg="mod">
          <ac:chgData name="Daniel Lopez" userId="407ae1f7-560a-49d8-ae35-c369bd951079" providerId="ADAL" clId="{87923F87-FB05-458E-9018-F84B22210066}" dt="2026-06-03T13:25:36.169" v="11000" actId="1076"/>
          <ac:spMkLst>
            <pc:docMk/>
            <pc:sldMk cId="513178067" sldId="294"/>
            <ac:spMk id="11" creationId="{E5F89A01-2A8B-AEDC-5937-E7061D0510D1}"/>
          </ac:spMkLst>
        </pc:spChg>
        <pc:spChg chg="add mod">
          <ac:chgData name="Daniel Lopez" userId="407ae1f7-560a-49d8-ae35-c369bd951079" providerId="ADAL" clId="{87923F87-FB05-458E-9018-F84B22210066}" dt="2026-06-03T13:26:52.237" v="11014" actId="1076"/>
          <ac:spMkLst>
            <pc:docMk/>
            <pc:sldMk cId="513178067" sldId="294"/>
            <ac:spMk id="15" creationId="{6582F5F7-89C8-A646-08CA-443EB9D42E8D}"/>
          </ac:spMkLst>
        </pc:spChg>
        <pc:spChg chg="add mod">
          <ac:chgData name="Daniel Lopez" userId="407ae1f7-560a-49d8-ae35-c369bd951079" providerId="ADAL" clId="{87923F87-FB05-458E-9018-F84B22210066}" dt="2026-06-03T13:29:45.127" v="11022" actId="20577"/>
          <ac:spMkLst>
            <pc:docMk/>
            <pc:sldMk cId="513178067" sldId="294"/>
            <ac:spMk id="16" creationId="{5846B80C-07E9-AAFC-29C2-3C22716AB40A}"/>
          </ac:spMkLst>
        </pc:spChg>
        <pc:spChg chg="del">
          <ac:chgData name="Daniel Lopez" userId="407ae1f7-560a-49d8-ae35-c369bd951079" providerId="ADAL" clId="{87923F87-FB05-458E-9018-F84B22210066}" dt="2026-06-03T13:24:43.212" v="10994" actId="478"/>
          <ac:spMkLst>
            <pc:docMk/>
            <pc:sldMk cId="513178067" sldId="294"/>
            <ac:spMk id="28" creationId="{EAE90076-A68D-B630-08AA-918FB992DA58}"/>
          </ac:spMkLst>
        </pc:spChg>
        <pc:picChg chg="del">
          <ac:chgData name="Daniel Lopez" userId="407ae1f7-560a-49d8-ae35-c369bd951079" providerId="ADAL" clId="{87923F87-FB05-458E-9018-F84B22210066}" dt="2026-06-03T13:23:48.907" v="10955" actId="478"/>
          <ac:picMkLst>
            <pc:docMk/>
            <pc:sldMk cId="513178067" sldId="294"/>
            <ac:picMk id="3" creationId="{2D6919B0-F858-8489-3093-4CD34E4D0883}"/>
          </ac:picMkLst>
        </pc:picChg>
        <pc:picChg chg="add mod">
          <ac:chgData name="Daniel Lopez" userId="407ae1f7-560a-49d8-ae35-c369bd951079" providerId="ADAL" clId="{87923F87-FB05-458E-9018-F84B22210066}" dt="2026-06-03T13:25:38.707" v="11001" actId="1076"/>
          <ac:picMkLst>
            <pc:docMk/>
            <pc:sldMk cId="513178067" sldId="294"/>
            <ac:picMk id="7" creationId="{59EC8AF6-AB5D-C829-0BEE-AF7ABA5F2981}"/>
          </ac:picMkLst>
        </pc:picChg>
        <pc:picChg chg="del">
          <ac:chgData name="Daniel Lopez" userId="407ae1f7-560a-49d8-ae35-c369bd951079" providerId="ADAL" clId="{87923F87-FB05-458E-9018-F84B22210066}" dt="2026-06-03T13:23:49.478" v="10956" actId="478"/>
          <ac:picMkLst>
            <pc:docMk/>
            <pc:sldMk cId="513178067" sldId="294"/>
            <ac:picMk id="12" creationId="{76FE1AC1-4B47-BD93-B666-6B8F8EAC0608}"/>
          </ac:picMkLst>
        </pc:picChg>
        <pc:picChg chg="add mod">
          <ac:chgData name="Daniel Lopez" userId="407ae1f7-560a-49d8-ae35-c369bd951079" providerId="ADAL" clId="{87923F87-FB05-458E-9018-F84B22210066}" dt="2026-06-03T13:26:54.109" v="11015" actId="1076"/>
          <ac:picMkLst>
            <pc:docMk/>
            <pc:sldMk cId="513178067" sldId="294"/>
            <ac:picMk id="14" creationId="{90FB6AEB-3E89-43E2-4C06-A5547BB2EBD9}"/>
          </ac:picMkLst>
        </pc:picChg>
        <pc:picChg chg="add mod">
          <ac:chgData name="Daniel Lopez" userId="407ae1f7-560a-49d8-ae35-c369bd951079" providerId="ADAL" clId="{87923F87-FB05-458E-9018-F84B22210066}" dt="2026-06-03T13:30:31.321" v="11024" actId="1076"/>
          <ac:picMkLst>
            <pc:docMk/>
            <pc:sldMk cId="513178067" sldId="294"/>
            <ac:picMk id="17" creationId="{D5AF89A0-A683-1D70-5178-6CCD54AC1EA0}"/>
          </ac:picMkLst>
        </pc:picChg>
        <pc:picChg chg="del">
          <ac:chgData name="Daniel Lopez" userId="407ae1f7-560a-49d8-ae35-c369bd951079" providerId="ADAL" clId="{87923F87-FB05-458E-9018-F84B22210066}" dt="2026-06-03T13:23:50.731" v="10958" actId="478"/>
          <ac:picMkLst>
            <pc:docMk/>
            <pc:sldMk cId="513178067" sldId="294"/>
            <ac:picMk id="24" creationId="{D3F24950-38E1-ACB3-0A91-95F3BC53012C}"/>
          </ac:picMkLst>
        </pc:picChg>
        <pc:picChg chg="del">
          <ac:chgData name="Daniel Lopez" userId="407ae1f7-560a-49d8-ae35-c369bd951079" providerId="ADAL" clId="{87923F87-FB05-458E-9018-F84B22210066}" dt="2026-06-03T13:23:49.986" v="10957" actId="478"/>
          <ac:picMkLst>
            <pc:docMk/>
            <pc:sldMk cId="513178067" sldId="294"/>
            <ac:picMk id="26" creationId="{9AAFA5AF-F057-D922-500F-7F2C56492EB6}"/>
          </ac:picMkLst>
        </pc:picChg>
      </pc:sldChg>
      <pc:sldChg chg="addSp delSp modSp add mod">
        <pc:chgData name="Daniel Lopez" userId="407ae1f7-560a-49d8-ae35-c369bd951079" providerId="ADAL" clId="{87923F87-FB05-458E-9018-F84B22210066}" dt="2026-06-03T14:05:44.512" v="11161" actId="20577"/>
        <pc:sldMkLst>
          <pc:docMk/>
          <pc:sldMk cId="1382426049" sldId="295"/>
        </pc:sldMkLst>
        <pc:spChg chg="mod">
          <ac:chgData name="Daniel Lopez" userId="407ae1f7-560a-49d8-ae35-c369bd951079" providerId="ADAL" clId="{87923F87-FB05-458E-9018-F84B22210066}" dt="2026-06-03T14:05:44.512" v="11161" actId="20577"/>
          <ac:spMkLst>
            <pc:docMk/>
            <pc:sldMk cId="1382426049" sldId="295"/>
            <ac:spMk id="4" creationId="{78ED5F0F-820E-58F2-7559-22DDB127CCA7}"/>
          </ac:spMkLst>
        </pc:spChg>
        <pc:spChg chg="mod">
          <ac:chgData name="Daniel Lopez" userId="407ae1f7-560a-49d8-ae35-c369bd951079" providerId="ADAL" clId="{87923F87-FB05-458E-9018-F84B22210066}" dt="2026-06-03T13:35:14.048" v="11049" actId="1076"/>
          <ac:spMkLst>
            <pc:docMk/>
            <pc:sldMk cId="1382426049" sldId="295"/>
            <ac:spMk id="11" creationId="{134FC81A-7008-D761-D353-B8F1DC534347}"/>
          </ac:spMkLst>
        </pc:spChg>
        <pc:spChg chg="del">
          <ac:chgData name="Daniel Lopez" userId="407ae1f7-560a-49d8-ae35-c369bd951079" providerId="ADAL" clId="{87923F87-FB05-458E-9018-F84B22210066}" dt="2026-06-03T13:34:20.905" v="11037" actId="478"/>
          <ac:spMkLst>
            <pc:docMk/>
            <pc:sldMk cId="1382426049" sldId="295"/>
            <ac:spMk id="15" creationId="{7227672C-21E6-DB98-C586-8BA9B1C147C1}"/>
          </ac:spMkLst>
        </pc:spChg>
        <pc:spChg chg="del">
          <ac:chgData name="Daniel Lopez" userId="407ae1f7-560a-49d8-ae35-c369bd951079" providerId="ADAL" clId="{87923F87-FB05-458E-9018-F84B22210066}" dt="2026-06-03T13:34:25.526" v="11039" actId="478"/>
          <ac:spMkLst>
            <pc:docMk/>
            <pc:sldMk cId="1382426049" sldId="295"/>
            <ac:spMk id="16" creationId="{EA6D996C-234C-59AD-DF55-78B108DB9E8F}"/>
          </ac:spMkLst>
        </pc:spChg>
        <pc:spChg chg="add mod">
          <ac:chgData name="Daniel Lopez" userId="407ae1f7-560a-49d8-ae35-c369bd951079" providerId="ADAL" clId="{87923F87-FB05-458E-9018-F84B22210066}" dt="2026-06-03T13:36:49.255" v="11075" actId="1076"/>
          <ac:spMkLst>
            <pc:docMk/>
            <pc:sldMk cId="1382426049" sldId="295"/>
            <ac:spMk id="19" creationId="{74ED26A8-78B7-4E2A-1CA7-99F8A872739E}"/>
          </ac:spMkLst>
        </pc:spChg>
        <pc:picChg chg="add mod">
          <ac:chgData name="Daniel Lopez" userId="407ae1f7-560a-49d8-ae35-c369bd951079" providerId="ADAL" clId="{87923F87-FB05-458E-9018-F84B22210066}" dt="2026-06-03T13:34:30.160" v="11042" actId="1076"/>
          <ac:picMkLst>
            <pc:docMk/>
            <pc:sldMk cId="1382426049" sldId="295"/>
            <ac:picMk id="3" creationId="{520D2485-7B72-9BA8-94D2-EC9CE3191AD6}"/>
          </ac:picMkLst>
        </pc:picChg>
        <pc:picChg chg="del">
          <ac:chgData name="Daniel Lopez" userId="407ae1f7-560a-49d8-ae35-c369bd951079" providerId="ADAL" clId="{87923F87-FB05-458E-9018-F84B22210066}" dt="2026-06-03T13:34:27.603" v="11040" actId="478"/>
          <ac:picMkLst>
            <pc:docMk/>
            <pc:sldMk cId="1382426049" sldId="295"/>
            <ac:picMk id="7" creationId="{E1DD3280-D8FF-DEDA-E8FC-199D653C3A2A}"/>
          </ac:picMkLst>
        </pc:picChg>
        <pc:picChg chg="add mod">
          <ac:chgData name="Daniel Lopez" userId="407ae1f7-560a-49d8-ae35-c369bd951079" providerId="ADAL" clId="{87923F87-FB05-458E-9018-F84B22210066}" dt="2026-06-03T13:35:10.287" v="11048" actId="1076"/>
          <ac:picMkLst>
            <pc:docMk/>
            <pc:sldMk cId="1382426049" sldId="295"/>
            <ac:picMk id="12" creationId="{400753E2-E9A0-F52E-DA29-4A638739712A}"/>
          </ac:picMkLst>
        </pc:picChg>
        <pc:picChg chg="del">
          <ac:chgData name="Daniel Lopez" userId="407ae1f7-560a-49d8-ae35-c369bd951079" providerId="ADAL" clId="{87923F87-FB05-458E-9018-F84B22210066}" dt="2026-06-03T13:34:22.509" v="11038" actId="478"/>
          <ac:picMkLst>
            <pc:docMk/>
            <pc:sldMk cId="1382426049" sldId="295"/>
            <ac:picMk id="14" creationId="{5C77D004-D2E6-9B45-531D-5C702F481074}"/>
          </ac:picMkLst>
        </pc:picChg>
        <pc:picChg chg="del">
          <ac:chgData name="Daniel Lopez" userId="407ae1f7-560a-49d8-ae35-c369bd951079" providerId="ADAL" clId="{87923F87-FB05-458E-9018-F84B22210066}" dt="2026-06-03T13:34:31.899" v="11043" actId="478"/>
          <ac:picMkLst>
            <pc:docMk/>
            <pc:sldMk cId="1382426049" sldId="295"/>
            <ac:picMk id="17" creationId="{D4399D69-11AF-0C0E-51CA-DD390FA89FEA}"/>
          </ac:picMkLst>
        </pc:picChg>
        <pc:picChg chg="add mod">
          <ac:chgData name="Daniel Lopez" userId="407ae1f7-560a-49d8-ae35-c369bd951079" providerId="ADAL" clId="{87923F87-FB05-458E-9018-F84B22210066}" dt="2026-06-03T13:35:35.431" v="11052" actId="1076"/>
          <ac:picMkLst>
            <pc:docMk/>
            <pc:sldMk cId="1382426049" sldId="295"/>
            <ac:picMk id="18" creationId="{191117F7-9F1F-6AC9-2738-16633C7358D8}"/>
          </ac:picMkLst>
        </pc:picChg>
      </pc:sldChg>
      <pc:sldChg chg="addSp delSp modSp add mod">
        <pc:chgData name="Daniel Lopez" userId="407ae1f7-560a-49d8-ae35-c369bd951079" providerId="ADAL" clId="{87923F87-FB05-458E-9018-F84B22210066}" dt="2026-06-03T14:27:16.335" v="11288" actId="1076"/>
        <pc:sldMkLst>
          <pc:docMk/>
          <pc:sldMk cId="3901794485" sldId="296"/>
        </pc:sldMkLst>
        <pc:spChg chg="mod">
          <ac:chgData name="Daniel Lopez" userId="407ae1f7-560a-49d8-ae35-c369bd951079" providerId="ADAL" clId="{87923F87-FB05-458E-9018-F84B22210066}" dt="2026-06-03T14:05:34.822" v="11157" actId="20577"/>
          <ac:spMkLst>
            <pc:docMk/>
            <pc:sldMk cId="3901794485" sldId="296"/>
            <ac:spMk id="4" creationId="{6A360FAE-C42F-C674-D669-83681F7BC0C3}"/>
          </ac:spMkLst>
        </pc:spChg>
        <pc:spChg chg="mod">
          <ac:chgData name="Daniel Lopez" userId="407ae1f7-560a-49d8-ae35-c369bd951079" providerId="ADAL" clId="{87923F87-FB05-458E-9018-F84B22210066}" dt="2026-06-03T14:27:06.232" v="11287" actId="1076"/>
          <ac:spMkLst>
            <pc:docMk/>
            <pc:sldMk cId="3901794485" sldId="296"/>
            <ac:spMk id="6" creationId="{9E215A06-709C-CBC0-C1E9-D10780DC1CD3}"/>
          </ac:spMkLst>
        </pc:spChg>
        <pc:spChg chg="mod">
          <ac:chgData name="Daniel Lopez" userId="407ae1f7-560a-49d8-ae35-c369bd951079" providerId="ADAL" clId="{87923F87-FB05-458E-9018-F84B22210066}" dt="2026-06-03T13:55:03.393" v="11137" actId="20577"/>
          <ac:spMkLst>
            <pc:docMk/>
            <pc:sldMk cId="3901794485" sldId="296"/>
            <ac:spMk id="11" creationId="{6FE5B374-8548-F14D-4592-26B5FBAE641D}"/>
          </ac:spMkLst>
        </pc:spChg>
        <pc:spChg chg="mod">
          <ac:chgData name="Daniel Lopez" userId="407ae1f7-560a-49d8-ae35-c369bd951079" providerId="ADAL" clId="{87923F87-FB05-458E-9018-F84B22210066}" dt="2026-06-03T14:27:16.335" v="11288" actId="1076"/>
          <ac:spMkLst>
            <pc:docMk/>
            <pc:sldMk cId="3901794485" sldId="296"/>
            <ac:spMk id="28" creationId="{2CA3BAB2-2FC3-562B-9B0B-4D289F184B0F}"/>
          </ac:spMkLst>
        </pc:spChg>
        <pc:picChg chg="del">
          <ac:chgData name="Daniel Lopez" userId="407ae1f7-560a-49d8-ae35-c369bd951079" providerId="ADAL" clId="{87923F87-FB05-458E-9018-F84B22210066}" dt="2026-06-03T14:22:59.757" v="11253" actId="478"/>
          <ac:picMkLst>
            <pc:docMk/>
            <pc:sldMk cId="3901794485" sldId="296"/>
            <ac:picMk id="3" creationId="{E6D109E8-5282-5021-4FA4-7E7DE555BC31}"/>
          </ac:picMkLst>
        </pc:picChg>
        <pc:picChg chg="add mod">
          <ac:chgData name="Daniel Lopez" userId="407ae1f7-560a-49d8-ae35-c369bd951079" providerId="ADAL" clId="{87923F87-FB05-458E-9018-F84B22210066}" dt="2026-06-03T14:23:26.495" v="11265" actId="1076"/>
          <ac:picMkLst>
            <pc:docMk/>
            <pc:sldMk cId="3901794485" sldId="296"/>
            <ac:picMk id="7" creationId="{3B3B8490-E45D-C283-B8E2-4730F472A49F}"/>
          </ac:picMkLst>
        </pc:picChg>
        <pc:picChg chg="del">
          <ac:chgData name="Daniel Lopez" userId="407ae1f7-560a-49d8-ae35-c369bd951079" providerId="ADAL" clId="{87923F87-FB05-458E-9018-F84B22210066}" dt="2026-06-03T14:23:01.688" v="11254" actId="478"/>
          <ac:picMkLst>
            <pc:docMk/>
            <pc:sldMk cId="3901794485" sldId="296"/>
            <ac:picMk id="12" creationId="{D11FBEE6-350B-3401-0EBF-F719AF31BDD8}"/>
          </ac:picMkLst>
        </pc:picChg>
        <pc:picChg chg="add mod">
          <ac:chgData name="Daniel Lopez" userId="407ae1f7-560a-49d8-ae35-c369bd951079" providerId="ADAL" clId="{87923F87-FB05-458E-9018-F84B22210066}" dt="2026-06-03T14:26:57.009" v="11286" actId="1076"/>
          <ac:picMkLst>
            <pc:docMk/>
            <pc:sldMk cId="3901794485" sldId="296"/>
            <ac:picMk id="14" creationId="{2F318191-C900-063E-564C-931725A0179F}"/>
          </ac:picMkLst>
        </pc:picChg>
        <pc:picChg chg="del">
          <ac:chgData name="Daniel Lopez" userId="407ae1f7-560a-49d8-ae35-c369bd951079" providerId="ADAL" clId="{87923F87-FB05-458E-9018-F84B22210066}" dt="2026-06-03T14:23:03.480" v="11255" actId="478"/>
          <ac:picMkLst>
            <pc:docMk/>
            <pc:sldMk cId="3901794485" sldId="296"/>
            <ac:picMk id="24" creationId="{2DB01B71-9B9E-77B1-62E3-59591993EDB2}"/>
          </ac:picMkLst>
        </pc:picChg>
        <pc:picChg chg="mod">
          <ac:chgData name="Daniel Lopez" userId="407ae1f7-560a-49d8-ae35-c369bd951079" providerId="ADAL" clId="{87923F87-FB05-458E-9018-F84B22210066}" dt="2026-06-03T14:25:32.408" v="11275" actId="1076"/>
          <ac:picMkLst>
            <pc:docMk/>
            <pc:sldMk cId="3901794485" sldId="296"/>
            <ac:picMk id="26" creationId="{127AA8EF-36F6-F9BB-B6D5-B11B864F7AA1}"/>
          </ac:picMkLst>
        </pc:picChg>
      </pc:sldChg>
      <pc:sldChg chg="addSp delSp modSp add mod">
        <pc:chgData name="Daniel Lopez" userId="407ae1f7-560a-49d8-ae35-c369bd951079" providerId="ADAL" clId="{87923F87-FB05-458E-9018-F84B22210066}" dt="2026-06-03T15:02:17.543" v="11430" actId="1076"/>
        <pc:sldMkLst>
          <pc:docMk/>
          <pc:sldMk cId="959719969" sldId="297"/>
        </pc:sldMkLst>
        <pc:spChg chg="add del mod">
          <ac:chgData name="Daniel Lopez" userId="407ae1f7-560a-49d8-ae35-c369bd951079" providerId="ADAL" clId="{87923F87-FB05-458E-9018-F84B22210066}" dt="2026-06-03T15:01:48.326" v="11425" actId="1076"/>
          <ac:spMkLst>
            <pc:docMk/>
            <pc:sldMk cId="959719969" sldId="297"/>
            <ac:spMk id="6" creationId="{23A6C2A5-E288-CA50-90CC-40E804804613}"/>
          </ac:spMkLst>
        </pc:spChg>
        <pc:spChg chg="mod">
          <ac:chgData name="Daniel Lopez" userId="407ae1f7-560a-49d8-ae35-c369bd951079" providerId="ADAL" clId="{87923F87-FB05-458E-9018-F84B22210066}" dt="2026-06-03T14:29:40.082" v="11308" actId="20577"/>
          <ac:spMkLst>
            <pc:docMk/>
            <pc:sldMk cId="959719969" sldId="297"/>
            <ac:spMk id="11" creationId="{B52FE054-2A1A-39C3-46CE-13A9C58176AC}"/>
          </ac:spMkLst>
        </pc:spChg>
        <pc:spChg chg="mod">
          <ac:chgData name="Daniel Lopez" userId="407ae1f7-560a-49d8-ae35-c369bd951079" providerId="ADAL" clId="{87923F87-FB05-458E-9018-F84B22210066}" dt="2026-06-03T14:33:33.936" v="11386" actId="20577"/>
          <ac:spMkLst>
            <pc:docMk/>
            <pc:sldMk cId="959719969" sldId="297"/>
            <ac:spMk id="28" creationId="{6D8064F8-5FC9-1910-FB4C-562690F78884}"/>
          </ac:spMkLst>
        </pc:spChg>
        <pc:picChg chg="del">
          <ac:chgData name="Daniel Lopez" userId="407ae1f7-560a-49d8-ae35-c369bd951079" providerId="ADAL" clId="{87923F87-FB05-458E-9018-F84B22210066}" dt="2026-06-03T14:32:23.367" v="11327" actId="478"/>
          <ac:picMkLst>
            <pc:docMk/>
            <pc:sldMk cId="959719969" sldId="297"/>
            <ac:picMk id="3" creationId="{20AF10BF-AA21-FABA-0FFF-5DA908DB3824}"/>
          </ac:picMkLst>
        </pc:picChg>
        <pc:picChg chg="add mod">
          <ac:chgData name="Daniel Lopez" userId="407ae1f7-560a-49d8-ae35-c369bd951079" providerId="ADAL" clId="{87923F87-FB05-458E-9018-F84B22210066}" dt="2026-06-03T14:32:45.119" v="11340" actId="14100"/>
          <ac:picMkLst>
            <pc:docMk/>
            <pc:sldMk cId="959719969" sldId="297"/>
            <ac:picMk id="7" creationId="{5BFC381F-E32D-1737-AC15-2FC3A1DFC52E}"/>
          </ac:picMkLst>
        </pc:picChg>
        <pc:picChg chg="del">
          <ac:chgData name="Daniel Lopez" userId="407ae1f7-560a-49d8-ae35-c369bd951079" providerId="ADAL" clId="{87923F87-FB05-458E-9018-F84B22210066}" dt="2026-06-03T14:32:24.127" v="11328" actId="478"/>
          <ac:picMkLst>
            <pc:docMk/>
            <pc:sldMk cId="959719969" sldId="297"/>
            <ac:picMk id="12" creationId="{C7C43766-2F08-9B89-E4CF-EBCB8A773915}"/>
          </ac:picMkLst>
        </pc:picChg>
        <pc:picChg chg="add mod">
          <ac:chgData name="Daniel Lopez" userId="407ae1f7-560a-49d8-ae35-c369bd951079" providerId="ADAL" clId="{87923F87-FB05-458E-9018-F84B22210066}" dt="2026-06-03T15:02:15.215" v="11429" actId="1076"/>
          <ac:picMkLst>
            <pc:docMk/>
            <pc:sldMk cId="959719969" sldId="297"/>
            <ac:picMk id="14" creationId="{36299D21-4699-AADB-144D-2690FD68CE65}"/>
          </ac:picMkLst>
        </pc:picChg>
        <pc:picChg chg="add mod">
          <ac:chgData name="Daniel Lopez" userId="407ae1f7-560a-49d8-ae35-c369bd951079" providerId="ADAL" clId="{87923F87-FB05-458E-9018-F84B22210066}" dt="2026-06-03T15:01:45.516" v="11424" actId="1076"/>
          <ac:picMkLst>
            <pc:docMk/>
            <pc:sldMk cId="959719969" sldId="297"/>
            <ac:picMk id="16" creationId="{F41AD943-500B-A3C7-4DFD-A2B2FF58EE2F}"/>
          </ac:picMkLst>
        </pc:picChg>
        <pc:picChg chg="add mod">
          <ac:chgData name="Daniel Lopez" userId="407ae1f7-560a-49d8-ae35-c369bd951079" providerId="ADAL" clId="{87923F87-FB05-458E-9018-F84B22210066}" dt="2026-06-03T15:01:42.922" v="11423" actId="1076"/>
          <ac:picMkLst>
            <pc:docMk/>
            <pc:sldMk cId="959719969" sldId="297"/>
            <ac:picMk id="18" creationId="{BB348B8C-E8BB-89AB-B0F1-3CEDA825AEB3}"/>
          </ac:picMkLst>
        </pc:picChg>
        <pc:picChg chg="add mod">
          <ac:chgData name="Daniel Lopez" userId="407ae1f7-560a-49d8-ae35-c369bd951079" providerId="ADAL" clId="{87923F87-FB05-458E-9018-F84B22210066}" dt="2026-06-03T15:02:17.543" v="11430" actId="1076"/>
          <ac:picMkLst>
            <pc:docMk/>
            <pc:sldMk cId="959719969" sldId="297"/>
            <ac:picMk id="20" creationId="{D2173B92-375C-6446-387F-11C0CEA2FE5D}"/>
          </ac:picMkLst>
        </pc:picChg>
        <pc:picChg chg="del">
          <ac:chgData name="Daniel Lopez" userId="407ae1f7-560a-49d8-ae35-c369bd951079" providerId="ADAL" clId="{87923F87-FB05-458E-9018-F84B22210066}" dt="2026-06-03T14:32:25.141" v="11329" actId="478"/>
          <ac:picMkLst>
            <pc:docMk/>
            <pc:sldMk cId="959719969" sldId="297"/>
            <ac:picMk id="24" creationId="{C064DF95-54F5-3D74-1BFC-24BA187A7510}"/>
          </ac:picMkLst>
        </pc:picChg>
        <pc:picChg chg="del mod">
          <ac:chgData name="Daniel Lopez" userId="407ae1f7-560a-49d8-ae35-c369bd951079" providerId="ADAL" clId="{87923F87-FB05-458E-9018-F84B22210066}" dt="2026-06-03T14:47:02.547" v="11388" actId="478"/>
          <ac:picMkLst>
            <pc:docMk/>
            <pc:sldMk cId="959719969" sldId="297"/>
            <ac:picMk id="26" creationId="{BA7500C6-5FF9-2A7C-8C2D-81C4FB0851A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A5D977-AF80-4556-BE8F-AF9C06A9AD9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9D70361-4FB8-4B33-9AA3-B8E7637179A7}">
      <dgm:prSet phldrT="[Texto]" phldr="0"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None/>
          </a:pPr>
          <a:r>
            <a:rPr lang="es-A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CAMARA</a:t>
          </a:r>
          <a:r>
            <a:rPr lang="es-AR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PRENSA CONTINUA</a:t>
          </a:r>
        </a:p>
      </dgm:t>
    </dgm:pt>
    <dgm:pt modelId="{E1BCBA5E-21EF-44BA-ACFA-501EB151A5C4}" type="parTrans" cxnId="{9E6773F4-B39D-4D00-8652-AC9E130082A3}">
      <dgm:prSet/>
      <dgm:spPr/>
      <dgm:t>
        <a:bodyPr/>
        <a:lstStyle/>
        <a:p>
          <a:endParaRPr lang="es-AR"/>
        </a:p>
      </dgm:t>
    </dgm:pt>
    <dgm:pt modelId="{CB3595E5-A24D-4F2F-BB9E-7BAB4230FAC6}" type="sibTrans" cxnId="{9E6773F4-B39D-4D00-8652-AC9E130082A3}">
      <dgm:prSet/>
      <dgm:spPr/>
      <dgm:t>
        <a:bodyPr/>
        <a:lstStyle/>
        <a:p>
          <a:endParaRPr lang="es-AR"/>
        </a:p>
      </dgm:t>
    </dgm:pt>
    <dgm:pt modelId="{FD013D32-E5CB-4268-85CA-717C5C7C7045}">
      <dgm:prSet phldrT="[Texto]" phldr="0"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FontTx/>
            <a:buNone/>
          </a:pPr>
          <a:r>
            <a:rPr lang="es-AR" sz="1600" dirty="0"/>
            <a:t>ESPESORES HASTA 200MM</a:t>
          </a:r>
        </a:p>
      </dgm:t>
    </dgm:pt>
    <dgm:pt modelId="{D30F7607-B272-489C-9E91-0E2E2CF31090}" type="parTrans" cxnId="{CC9CB377-E253-4418-9631-D8AC475EC14A}">
      <dgm:prSet/>
      <dgm:spPr/>
      <dgm:t>
        <a:bodyPr/>
        <a:lstStyle/>
        <a:p>
          <a:endParaRPr lang="es-AR"/>
        </a:p>
      </dgm:t>
    </dgm:pt>
    <dgm:pt modelId="{4387C0FE-0E56-404A-91E5-69A69DB1A28C}" type="sibTrans" cxnId="{CC9CB377-E253-4418-9631-D8AC475EC14A}">
      <dgm:prSet/>
      <dgm:spPr/>
      <dgm:t>
        <a:bodyPr/>
        <a:lstStyle/>
        <a:p>
          <a:endParaRPr lang="es-AR"/>
        </a:p>
      </dgm:t>
    </dgm:pt>
    <dgm:pt modelId="{52A35452-AE99-46B3-9B1B-2ED7D6782DE8}">
      <dgm:prSet phldrT="[Texto]" phldr="0"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FontTx/>
            <a:buNone/>
          </a:pPr>
          <a:r>
            <a:rPr lang="es-AR" sz="1600" dirty="0"/>
            <a:t>LARGOS  - 15,5 MTS</a:t>
          </a:r>
        </a:p>
      </dgm:t>
    </dgm:pt>
    <dgm:pt modelId="{85EB4C2E-B230-4D4E-94E1-5121BFA49FC2}" type="parTrans" cxnId="{88C5337D-3072-4458-8C65-DBEB54F99D7B}">
      <dgm:prSet/>
      <dgm:spPr/>
      <dgm:t>
        <a:bodyPr/>
        <a:lstStyle/>
        <a:p>
          <a:endParaRPr lang="es-AR"/>
        </a:p>
      </dgm:t>
    </dgm:pt>
    <dgm:pt modelId="{4A92D81C-654F-46A4-AE3D-BFF983E8127C}" type="sibTrans" cxnId="{88C5337D-3072-4458-8C65-DBEB54F99D7B}">
      <dgm:prSet/>
      <dgm:spPr/>
      <dgm:t>
        <a:bodyPr/>
        <a:lstStyle/>
        <a:p>
          <a:endParaRPr lang="es-AR"/>
        </a:p>
      </dgm:t>
    </dgm:pt>
    <dgm:pt modelId="{E7CB57A9-A840-4DBA-8A5C-A93805192F52}">
      <dgm:prSet phldrT="[Texto]" phldr="0" custT="1"/>
      <dgm:spPr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FontTx/>
            <a:buNone/>
          </a:pPr>
          <a:r>
            <a:rPr lang="es-AR" sz="1600" dirty="0"/>
            <a:t>NUEVA TEGNOLOGIA </a:t>
          </a:r>
        </a:p>
      </dgm:t>
    </dgm:pt>
    <dgm:pt modelId="{EDE43263-C27E-4820-8604-D1B9AD6D6EAB}" type="parTrans" cxnId="{41E5228B-3B96-4232-84C6-1452CAC7DF32}">
      <dgm:prSet/>
      <dgm:spPr/>
      <dgm:t>
        <a:bodyPr/>
        <a:lstStyle/>
        <a:p>
          <a:endParaRPr lang="es-AR"/>
        </a:p>
      </dgm:t>
    </dgm:pt>
    <dgm:pt modelId="{C287F8C9-73A4-4A0D-B2CE-13393824A41F}" type="sibTrans" cxnId="{41E5228B-3B96-4232-84C6-1452CAC7DF32}">
      <dgm:prSet/>
      <dgm:spPr/>
      <dgm:t>
        <a:bodyPr/>
        <a:lstStyle/>
        <a:p>
          <a:endParaRPr lang="es-AR"/>
        </a:p>
      </dgm:t>
    </dgm:pt>
    <dgm:pt modelId="{B17E86E4-8A5D-4B23-9E7C-30C89144D995}">
      <dgm:prSet phldrT="[Texto]" phldr="0" custT="1"/>
      <dgm:spPr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None/>
          </a:pPr>
          <a:r>
            <a:rPr lang="es-A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EQUIPAMIENTO</a:t>
          </a:r>
          <a:r>
            <a:rPr lang="es-AR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</a:t>
          </a:r>
          <a:r>
            <a:rPr lang="es-A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NUEVO REFRIGERANTE [ CO2]</a:t>
          </a:r>
          <a:endParaRPr lang="es-AR" sz="16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C76AB9-B430-4B84-9683-E08D6B0D298E}" type="parTrans" cxnId="{32A4354B-2712-4516-80E2-D11A42AA0171}">
      <dgm:prSet/>
      <dgm:spPr/>
      <dgm:t>
        <a:bodyPr/>
        <a:lstStyle/>
        <a:p>
          <a:endParaRPr lang="es-AR"/>
        </a:p>
      </dgm:t>
    </dgm:pt>
    <dgm:pt modelId="{65EB065A-9B5F-4E98-84F1-B2009C3691D7}" type="sibTrans" cxnId="{32A4354B-2712-4516-80E2-D11A42AA0171}">
      <dgm:prSet/>
      <dgm:spPr/>
      <dgm:t>
        <a:bodyPr/>
        <a:lstStyle/>
        <a:p>
          <a:endParaRPr lang="es-AR"/>
        </a:p>
      </dgm:t>
    </dgm:pt>
    <dgm:pt modelId="{9CF78C3E-CBC6-43F6-9719-27986653FFD7}">
      <dgm:prSet phldrT="[Texto]" phldr="0" custT="1"/>
      <dgm:spPr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FontTx/>
            <a:buNone/>
          </a:pPr>
          <a:r>
            <a:rPr lang="es-AR" sz="1600" dirty="0"/>
            <a:t>MUY EFICIENTE EN MT/BT – (En </a:t>
          </a:r>
          <a:r>
            <a:rPr lang="es-AR" sz="1600" dirty="0" err="1"/>
            <a:t>temp</a:t>
          </a:r>
          <a:r>
            <a:rPr lang="es-AR" sz="1600" dirty="0"/>
            <a:t>. Calidad puede reducir su eficiencia Vs Amoniaco)</a:t>
          </a:r>
        </a:p>
      </dgm:t>
    </dgm:pt>
    <dgm:pt modelId="{83B2F964-005F-441E-B89B-5FA5E7C18EC1}" type="parTrans" cxnId="{C218D1A8-8119-4FBC-840B-05FF6225BCCE}">
      <dgm:prSet/>
      <dgm:spPr/>
      <dgm:t>
        <a:bodyPr/>
        <a:lstStyle/>
        <a:p>
          <a:endParaRPr lang="es-AR"/>
        </a:p>
      </dgm:t>
    </dgm:pt>
    <dgm:pt modelId="{E73A7929-66D1-419D-864D-04C291C1AD2E}" type="sibTrans" cxnId="{C218D1A8-8119-4FBC-840B-05FF6225BCCE}">
      <dgm:prSet/>
      <dgm:spPr/>
      <dgm:t>
        <a:bodyPr/>
        <a:lstStyle/>
        <a:p>
          <a:endParaRPr lang="es-AR"/>
        </a:p>
      </dgm:t>
    </dgm:pt>
    <dgm:pt modelId="{BBED1B79-84A8-4D8C-94D4-A21FFAA04F9C}">
      <dgm:prSet phldrT="[Texto]" phldr="0" custT="1"/>
      <dgm:spPr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FontTx/>
            <a:buNone/>
          </a:pPr>
          <a:r>
            <a:rPr lang="es-AR" sz="1600" dirty="0"/>
            <a:t>No es toxico / No inflamable / No contamina el Producto en caso de fuga.</a:t>
          </a:r>
        </a:p>
      </dgm:t>
    </dgm:pt>
    <dgm:pt modelId="{B655BB4B-4545-46E7-B7C4-72A74EEE5A8A}" type="parTrans" cxnId="{82B39DDD-69DA-4C43-BBD8-67E48890CB82}">
      <dgm:prSet/>
      <dgm:spPr/>
      <dgm:t>
        <a:bodyPr/>
        <a:lstStyle/>
        <a:p>
          <a:endParaRPr lang="es-AR"/>
        </a:p>
      </dgm:t>
    </dgm:pt>
    <dgm:pt modelId="{74C931EB-5CC7-4C88-881F-85C006FC229A}" type="sibTrans" cxnId="{82B39DDD-69DA-4C43-BBD8-67E48890CB82}">
      <dgm:prSet/>
      <dgm:spPr/>
      <dgm:t>
        <a:bodyPr/>
        <a:lstStyle/>
        <a:p>
          <a:endParaRPr lang="es-AR"/>
        </a:p>
      </dgm:t>
    </dgm:pt>
    <dgm:pt modelId="{C2B457B0-C7AA-465D-83BE-6FC650673D9C}">
      <dgm:prSet phldrT="[Texto]" phldr="0" custT="1"/>
      <dgm:spPr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s-A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EQUIPAMIENTO - </a:t>
          </a:r>
          <a:r>
            <a:rPr lang="es-AR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NUEVO REFRIGERANTE</a:t>
          </a:r>
          <a:r>
            <a:rPr lang="es-A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[R-32/GLICOL]</a:t>
          </a:r>
        </a:p>
        <a:p>
          <a:r>
            <a:rPr lang="es-AR" sz="1600" dirty="0"/>
            <a:t>MAYOR CAPACIDAD INSTALADA VS R-404</a:t>
          </a:r>
        </a:p>
        <a:p>
          <a:r>
            <a:rPr lang="es-AR" sz="1600" dirty="0"/>
            <a:t>MENOR GWP, QUE EL R404A [675 CONTRA 3922]</a:t>
          </a:r>
        </a:p>
        <a:p>
          <a:r>
            <a:rPr lang="es-AR" sz="1600" dirty="0"/>
            <a:t>A2L [Ligeramente inflamable]</a:t>
          </a:r>
        </a:p>
      </dgm:t>
    </dgm:pt>
    <dgm:pt modelId="{F6DB04C8-14B2-4E0F-825F-92A8C863C79C}" type="parTrans" cxnId="{0B3CF2A0-D78A-4F47-AE17-9DEACB42A278}">
      <dgm:prSet/>
      <dgm:spPr/>
      <dgm:t>
        <a:bodyPr/>
        <a:lstStyle/>
        <a:p>
          <a:endParaRPr lang="es-AR"/>
        </a:p>
      </dgm:t>
    </dgm:pt>
    <dgm:pt modelId="{15722D43-9119-430F-AE6A-07434FEFDA0D}" type="sibTrans" cxnId="{0B3CF2A0-D78A-4F47-AE17-9DEACB42A278}">
      <dgm:prSet/>
      <dgm:spPr/>
      <dgm:t>
        <a:bodyPr/>
        <a:lstStyle/>
        <a:p>
          <a:endParaRPr lang="es-AR"/>
        </a:p>
      </dgm:t>
    </dgm:pt>
    <dgm:pt modelId="{2070D65B-5607-4133-A562-16EFDB69FEF3}">
      <dgm:prSet phldrT="[Texto]" phldr="0" custT="1"/>
      <dgm:spPr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>
            <a:buFontTx/>
            <a:buNone/>
          </a:pPr>
          <a:r>
            <a:rPr lang="es-AR" sz="1600" dirty="0"/>
            <a:t>MAYOR CAPACIDAD INSTALADA VS R-404</a:t>
          </a:r>
        </a:p>
      </dgm:t>
    </dgm:pt>
    <dgm:pt modelId="{F4B55E28-7F13-40CA-B85A-E3A7D0940C9F}" type="parTrans" cxnId="{375162CB-5B73-4EEC-92CC-576E1872F5A8}">
      <dgm:prSet/>
      <dgm:spPr/>
      <dgm:t>
        <a:bodyPr/>
        <a:lstStyle/>
        <a:p>
          <a:endParaRPr lang="es-AR"/>
        </a:p>
      </dgm:t>
    </dgm:pt>
    <dgm:pt modelId="{2F62CE9E-C600-490B-AFDE-E3F459F2645F}" type="sibTrans" cxnId="{375162CB-5B73-4EEC-92CC-576E1872F5A8}">
      <dgm:prSet/>
      <dgm:spPr/>
      <dgm:t>
        <a:bodyPr/>
        <a:lstStyle/>
        <a:p>
          <a:endParaRPr lang="es-AR"/>
        </a:p>
      </dgm:t>
    </dgm:pt>
    <dgm:pt modelId="{BB2912B6-4189-4C49-B3B9-1C7B44FE390B}" type="pres">
      <dgm:prSet presAssocID="{A5A5D977-AF80-4556-BE8F-AF9C06A9AD91}" presName="linear" presStyleCnt="0">
        <dgm:presLayoutVars>
          <dgm:dir/>
          <dgm:resizeHandles val="exact"/>
        </dgm:presLayoutVars>
      </dgm:prSet>
      <dgm:spPr/>
    </dgm:pt>
    <dgm:pt modelId="{E33AB494-4EED-49DF-B5A1-2F483F835C8A}" type="pres">
      <dgm:prSet presAssocID="{E9D70361-4FB8-4B33-9AA3-B8E7637179A7}" presName="comp" presStyleCnt="0"/>
      <dgm:spPr/>
    </dgm:pt>
    <dgm:pt modelId="{B9F12BEE-46AB-4263-B736-F04C56A4805F}" type="pres">
      <dgm:prSet presAssocID="{E9D70361-4FB8-4B33-9AA3-B8E7637179A7}" presName="box" presStyleLbl="node1" presStyleIdx="0" presStyleCnt="3" custScaleY="64521" custLinFactNeighborY="-11985"/>
      <dgm:spPr/>
    </dgm:pt>
    <dgm:pt modelId="{213463A9-D89F-47B1-8E25-4743E5E35CB7}" type="pres">
      <dgm:prSet presAssocID="{E9D70361-4FB8-4B33-9AA3-B8E7637179A7}" presName="img" presStyleLbl="fgImgPlace1" presStyleIdx="0" presStyleCnt="3" custScaleX="83371" custScaleY="68394" custLinFactNeighborX="-4372" custLinFactNeighborY="241"/>
      <dgm:spPr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7B339DCA-16E4-4F07-A9A9-851EB9E8FEDC}" type="pres">
      <dgm:prSet presAssocID="{E9D70361-4FB8-4B33-9AA3-B8E7637179A7}" presName="text" presStyleLbl="node1" presStyleIdx="0" presStyleCnt="3">
        <dgm:presLayoutVars>
          <dgm:bulletEnabled val="1"/>
        </dgm:presLayoutVars>
      </dgm:prSet>
      <dgm:spPr/>
    </dgm:pt>
    <dgm:pt modelId="{263252D8-70EA-42FA-B691-672BCB4F47F8}" type="pres">
      <dgm:prSet presAssocID="{CB3595E5-A24D-4F2F-BB9E-7BAB4230FAC6}" presName="spacer" presStyleCnt="0"/>
      <dgm:spPr/>
    </dgm:pt>
    <dgm:pt modelId="{F9830C0B-7E15-4C61-AF76-9310740ED893}" type="pres">
      <dgm:prSet presAssocID="{B17E86E4-8A5D-4B23-9E7C-30C89144D995}" presName="comp" presStyleCnt="0"/>
      <dgm:spPr/>
    </dgm:pt>
    <dgm:pt modelId="{128D7846-BC4F-46E4-8CBA-15622BC71523}" type="pres">
      <dgm:prSet presAssocID="{B17E86E4-8A5D-4B23-9E7C-30C89144D995}" presName="box" presStyleLbl="node1" presStyleIdx="1" presStyleCnt="3" custScaleY="112355" custLinFactNeighborY="-126"/>
      <dgm:spPr/>
    </dgm:pt>
    <dgm:pt modelId="{8108BFD0-AE6F-4E09-8596-832874A93DD5}" type="pres">
      <dgm:prSet presAssocID="{B17E86E4-8A5D-4B23-9E7C-30C89144D995}" presName="img" presStyleLbl="fgImgPlace1" presStyleIdx="1" presStyleCnt="3" custScaleX="90171" custScaleY="90511"/>
      <dgm:spPr>
        <a:blipFill rotWithShape="1"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  <dgm:pt modelId="{7CBDEF6C-4CB9-42E3-B9AC-BB86E287F949}" type="pres">
      <dgm:prSet presAssocID="{B17E86E4-8A5D-4B23-9E7C-30C89144D995}" presName="text" presStyleLbl="node1" presStyleIdx="1" presStyleCnt="3">
        <dgm:presLayoutVars>
          <dgm:bulletEnabled val="1"/>
        </dgm:presLayoutVars>
      </dgm:prSet>
      <dgm:spPr/>
    </dgm:pt>
    <dgm:pt modelId="{AAB3E3B4-A36E-4C03-ADB2-2EE23877383A}" type="pres">
      <dgm:prSet presAssocID="{65EB065A-9B5F-4E98-84F1-B2009C3691D7}" presName="spacer" presStyleCnt="0"/>
      <dgm:spPr/>
    </dgm:pt>
    <dgm:pt modelId="{4471D2C6-BA28-41E1-B5DB-3BDF0A630ED9}" type="pres">
      <dgm:prSet presAssocID="{C2B457B0-C7AA-465D-83BE-6FC650673D9C}" presName="comp" presStyleCnt="0"/>
      <dgm:spPr/>
    </dgm:pt>
    <dgm:pt modelId="{2974635A-678D-4531-95FB-F052AE062297}" type="pres">
      <dgm:prSet presAssocID="{C2B457B0-C7AA-465D-83BE-6FC650673D9C}" presName="box" presStyleLbl="node1" presStyleIdx="2" presStyleCnt="3" custLinFactNeighborX="-410" custLinFactNeighborY="2114"/>
      <dgm:spPr/>
    </dgm:pt>
    <dgm:pt modelId="{73D6A1EF-8A77-4E50-BFF0-3D5D5A4230E8}" type="pres">
      <dgm:prSet presAssocID="{C2B457B0-C7AA-465D-83BE-6FC650673D9C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AA98A6E0-688C-4764-B68D-9C8E8E06C2BC}" type="pres">
      <dgm:prSet presAssocID="{C2B457B0-C7AA-465D-83BE-6FC650673D9C}" presName="text" presStyleLbl="node1" presStyleIdx="2" presStyleCnt="3">
        <dgm:presLayoutVars>
          <dgm:bulletEnabled val="1"/>
        </dgm:presLayoutVars>
      </dgm:prSet>
      <dgm:spPr/>
    </dgm:pt>
  </dgm:ptLst>
  <dgm:cxnLst>
    <dgm:cxn modelId="{A93F6910-D45A-4D80-A120-9393282A352B}" type="presOf" srcId="{FD013D32-E5CB-4268-85CA-717C5C7C7045}" destId="{B9F12BEE-46AB-4263-B736-F04C56A4805F}" srcOrd="0" destOrd="1" presId="urn:microsoft.com/office/officeart/2005/8/layout/vList4"/>
    <dgm:cxn modelId="{396EE42A-8BC5-401B-B2B6-CF2D953E2C35}" type="presOf" srcId="{C2B457B0-C7AA-465D-83BE-6FC650673D9C}" destId="{2974635A-678D-4531-95FB-F052AE062297}" srcOrd="0" destOrd="0" presId="urn:microsoft.com/office/officeart/2005/8/layout/vList4"/>
    <dgm:cxn modelId="{B5751932-D643-4C88-A6AA-35197521BDF7}" type="presOf" srcId="{B17E86E4-8A5D-4B23-9E7C-30C89144D995}" destId="{7CBDEF6C-4CB9-42E3-B9AC-BB86E287F949}" srcOrd="1" destOrd="0" presId="urn:microsoft.com/office/officeart/2005/8/layout/vList4"/>
    <dgm:cxn modelId="{598C3D39-EAAA-4CA0-A736-0E81BBC9C44D}" type="presOf" srcId="{E9D70361-4FB8-4B33-9AA3-B8E7637179A7}" destId="{7B339DCA-16E4-4F07-A9A9-851EB9E8FEDC}" srcOrd="1" destOrd="0" presId="urn:microsoft.com/office/officeart/2005/8/layout/vList4"/>
    <dgm:cxn modelId="{B6E51D3E-D0A1-4B2D-A67B-A773178B7D40}" type="presOf" srcId="{BBED1B79-84A8-4D8C-94D4-A21FFAA04F9C}" destId="{128D7846-BC4F-46E4-8CBA-15622BC71523}" srcOrd="0" destOrd="4" presId="urn:microsoft.com/office/officeart/2005/8/layout/vList4"/>
    <dgm:cxn modelId="{01BE205F-8906-426C-87D6-E1541AD4AF34}" type="presOf" srcId="{52A35452-AE99-46B3-9B1B-2ED7D6782DE8}" destId="{7B339DCA-16E4-4F07-A9A9-851EB9E8FEDC}" srcOrd="1" destOrd="2" presId="urn:microsoft.com/office/officeart/2005/8/layout/vList4"/>
    <dgm:cxn modelId="{32A4354B-2712-4516-80E2-D11A42AA0171}" srcId="{A5A5D977-AF80-4556-BE8F-AF9C06A9AD91}" destId="{B17E86E4-8A5D-4B23-9E7C-30C89144D995}" srcOrd="1" destOrd="0" parTransId="{CBC76AB9-B430-4B84-9683-E08D6B0D298E}" sibTransId="{65EB065A-9B5F-4E98-84F1-B2009C3691D7}"/>
    <dgm:cxn modelId="{CC9CB377-E253-4418-9631-D8AC475EC14A}" srcId="{E9D70361-4FB8-4B33-9AA3-B8E7637179A7}" destId="{FD013D32-E5CB-4268-85CA-717C5C7C7045}" srcOrd="0" destOrd="0" parTransId="{D30F7607-B272-489C-9E91-0E2E2CF31090}" sibTransId="{4387C0FE-0E56-404A-91E5-69A69DB1A28C}"/>
    <dgm:cxn modelId="{F6BAE979-94E6-4740-B498-CADD46779502}" type="presOf" srcId="{A5A5D977-AF80-4556-BE8F-AF9C06A9AD91}" destId="{BB2912B6-4189-4C49-B3B9-1C7B44FE390B}" srcOrd="0" destOrd="0" presId="urn:microsoft.com/office/officeart/2005/8/layout/vList4"/>
    <dgm:cxn modelId="{88C5337D-3072-4458-8C65-DBEB54F99D7B}" srcId="{E9D70361-4FB8-4B33-9AA3-B8E7637179A7}" destId="{52A35452-AE99-46B3-9B1B-2ED7D6782DE8}" srcOrd="1" destOrd="0" parTransId="{85EB4C2E-B230-4D4E-94E1-5121BFA49FC2}" sibTransId="{4A92D81C-654F-46A4-AE3D-BFF983E8127C}"/>
    <dgm:cxn modelId="{D0D6A986-6A97-42ED-83F9-A32D2E920A66}" type="presOf" srcId="{C2B457B0-C7AA-465D-83BE-6FC650673D9C}" destId="{AA98A6E0-688C-4764-B68D-9C8E8E06C2BC}" srcOrd="1" destOrd="0" presId="urn:microsoft.com/office/officeart/2005/8/layout/vList4"/>
    <dgm:cxn modelId="{41E5228B-3B96-4232-84C6-1452CAC7DF32}" srcId="{B17E86E4-8A5D-4B23-9E7C-30C89144D995}" destId="{E7CB57A9-A840-4DBA-8A5C-A93805192F52}" srcOrd="0" destOrd="0" parTransId="{EDE43263-C27E-4820-8604-D1B9AD6D6EAB}" sibTransId="{C287F8C9-73A4-4A0D-B2CE-13393824A41F}"/>
    <dgm:cxn modelId="{471F9B92-4351-4F18-9A2E-71F495F9CD03}" type="presOf" srcId="{52A35452-AE99-46B3-9B1B-2ED7D6782DE8}" destId="{B9F12BEE-46AB-4263-B736-F04C56A4805F}" srcOrd="0" destOrd="2" presId="urn:microsoft.com/office/officeart/2005/8/layout/vList4"/>
    <dgm:cxn modelId="{0B3CF2A0-D78A-4F47-AE17-9DEACB42A278}" srcId="{A5A5D977-AF80-4556-BE8F-AF9C06A9AD91}" destId="{C2B457B0-C7AA-465D-83BE-6FC650673D9C}" srcOrd="2" destOrd="0" parTransId="{F6DB04C8-14B2-4E0F-825F-92A8C863C79C}" sibTransId="{15722D43-9119-430F-AE6A-07434FEFDA0D}"/>
    <dgm:cxn modelId="{5AF35CA1-E649-42E8-B2F3-617017DC6E40}" type="presOf" srcId="{9CF78C3E-CBC6-43F6-9719-27986653FFD7}" destId="{128D7846-BC4F-46E4-8CBA-15622BC71523}" srcOrd="0" destOrd="3" presId="urn:microsoft.com/office/officeart/2005/8/layout/vList4"/>
    <dgm:cxn modelId="{BA5F75A3-E6B3-4697-957A-E1B0AD32B55F}" type="presOf" srcId="{9CF78C3E-CBC6-43F6-9719-27986653FFD7}" destId="{7CBDEF6C-4CB9-42E3-B9AC-BB86E287F949}" srcOrd="1" destOrd="3" presId="urn:microsoft.com/office/officeart/2005/8/layout/vList4"/>
    <dgm:cxn modelId="{057D38A8-4245-4344-BA08-8FFB00B59BCA}" type="presOf" srcId="{E9D70361-4FB8-4B33-9AA3-B8E7637179A7}" destId="{B9F12BEE-46AB-4263-B736-F04C56A4805F}" srcOrd="0" destOrd="0" presId="urn:microsoft.com/office/officeart/2005/8/layout/vList4"/>
    <dgm:cxn modelId="{C218D1A8-8119-4FBC-840B-05FF6225BCCE}" srcId="{B17E86E4-8A5D-4B23-9E7C-30C89144D995}" destId="{9CF78C3E-CBC6-43F6-9719-27986653FFD7}" srcOrd="2" destOrd="0" parTransId="{83B2F964-005F-441E-B89B-5FA5E7C18EC1}" sibTransId="{E73A7929-66D1-419D-864D-04C291C1AD2E}"/>
    <dgm:cxn modelId="{693EDAA8-8503-4CAA-BEC8-9DE4B3A5C289}" type="presOf" srcId="{E7CB57A9-A840-4DBA-8A5C-A93805192F52}" destId="{128D7846-BC4F-46E4-8CBA-15622BC71523}" srcOrd="0" destOrd="1" presId="urn:microsoft.com/office/officeart/2005/8/layout/vList4"/>
    <dgm:cxn modelId="{C997B9AB-F057-4483-8224-707A94B96CCB}" type="presOf" srcId="{BBED1B79-84A8-4D8C-94D4-A21FFAA04F9C}" destId="{7CBDEF6C-4CB9-42E3-B9AC-BB86E287F949}" srcOrd="1" destOrd="4" presId="urn:microsoft.com/office/officeart/2005/8/layout/vList4"/>
    <dgm:cxn modelId="{BFDFC6B2-D278-4D77-A4A2-580CEBCA2224}" type="presOf" srcId="{E7CB57A9-A840-4DBA-8A5C-A93805192F52}" destId="{7CBDEF6C-4CB9-42E3-B9AC-BB86E287F949}" srcOrd="1" destOrd="1" presId="urn:microsoft.com/office/officeart/2005/8/layout/vList4"/>
    <dgm:cxn modelId="{CD84E1B5-3056-411A-BF8B-6737BD47C46D}" type="presOf" srcId="{FD013D32-E5CB-4268-85CA-717C5C7C7045}" destId="{7B339DCA-16E4-4F07-A9A9-851EB9E8FEDC}" srcOrd="1" destOrd="1" presId="urn:microsoft.com/office/officeart/2005/8/layout/vList4"/>
    <dgm:cxn modelId="{FBA78FC0-67D4-4003-BE89-6E30EF7C28F9}" type="presOf" srcId="{2070D65B-5607-4133-A562-16EFDB69FEF3}" destId="{128D7846-BC4F-46E4-8CBA-15622BC71523}" srcOrd="0" destOrd="2" presId="urn:microsoft.com/office/officeart/2005/8/layout/vList4"/>
    <dgm:cxn modelId="{375162CB-5B73-4EEC-92CC-576E1872F5A8}" srcId="{B17E86E4-8A5D-4B23-9E7C-30C89144D995}" destId="{2070D65B-5607-4133-A562-16EFDB69FEF3}" srcOrd="1" destOrd="0" parTransId="{F4B55E28-7F13-40CA-B85A-E3A7D0940C9F}" sibTransId="{2F62CE9E-C600-490B-AFDE-E3F459F2645F}"/>
    <dgm:cxn modelId="{82B39DDD-69DA-4C43-BBD8-67E48890CB82}" srcId="{B17E86E4-8A5D-4B23-9E7C-30C89144D995}" destId="{BBED1B79-84A8-4D8C-94D4-A21FFAA04F9C}" srcOrd="3" destOrd="0" parTransId="{B655BB4B-4545-46E7-B7C4-72A74EEE5A8A}" sibTransId="{74C931EB-5CC7-4C88-881F-85C006FC229A}"/>
    <dgm:cxn modelId="{9E6773F4-B39D-4D00-8652-AC9E130082A3}" srcId="{A5A5D977-AF80-4556-BE8F-AF9C06A9AD91}" destId="{E9D70361-4FB8-4B33-9AA3-B8E7637179A7}" srcOrd="0" destOrd="0" parTransId="{E1BCBA5E-21EF-44BA-ACFA-501EB151A5C4}" sibTransId="{CB3595E5-A24D-4F2F-BB9E-7BAB4230FAC6}"/>
    <dgm:cxn modelId="{A9D9B9F9-682E-4A08-ABC2-273BD9F3DE15}" type="presOf" srcId="{B17E86E4-8A5D-4B23-9E7C-30C89144D995}" destId="{128D7846-BC4F-46E4-8CBA-15622BC71523}" srcOrd="0" destOrd="0" presId="urn:microsoft.com/office/officeart/2005/8/layout/vList4"/>
    <dgm:cxn modelId="{2D7CB5FC-6A85-4B94-897C-A2357FDCFA67}" type="presOf" srcId="{2070D65B-5607-4133-A562-16EFDB69FEF3}" destId="{7CBDEF6C-4CB9-42E3-B9AC-BB86E287F949}" srcOrd="1" destOrd="2" presId="urn:microsoft.com/office/officeart/2005/8/layout/vList4"/>
    <dgm:cxn modelId="{5B692E58-063B-4F15-AA64-C4F6776A5857}" type="presParOf" srcId="{BB2912B6-4189-4C49-B3B9-1C7B44FE390B}" destId="{E33AB494-4EED-49DF-B5A1-2F483F835C8A}" srcOrd="0" destOrd="0" presId="urn:microsoft.com/office/officeart/2005/8/layout/vList4"/>
    <dgm:cxn modelId="{445F95EB-D7A3-49FB-BEC0-B64CC556F008}" type="presParOf" srcId="{E33AB494-4EED-49DF-B5A1-2F483F835C8A}" destId="{B9F12BEE-46AB-4263-B736-F04C56A4805F}" srcOrd="0" destOrd="0" presId="urn:microsoft.com/office/officeart/2005/8/layout/vList4"/>
    <dgm:cxn modelId="{5ECBD578-528F-4AB5-9C02-0525CE0DF9D9}" type="presParOf" srcId="{E33AB494-4EED-49DF-B5A1-2F483F835C8A}" destId="{213463A9-D89F-47B1-8E25-4743E5E35CB7}" srcOrd="1" destOrd="0" presId="urn:microsoft.com/office/officeart/2005/8/layout/vList4"/>
    <dgm:cxn modelId="{59214307-53F2-49E3-A9B0-5A5930D4FE36}" type="presParOf" srcId="{E33AB494-4EED-49DF-B5A1-2F483F835C8A}" destId="{7B339DCA-16E4-4F07-A9A9-851EB9E8FEDC}" srcOrd="2" destOrd="0" presId="urn:microsoft.com/office/officeart/2005/8/layout/vList4"/>
    <dgm:cxn modelId="{F0D6E8D5-0263-48B1-BFB3-94081627ACA9}" type="presParOf" srcId="{BB2912B6-4189-4C49-B3B9-1C7B44FE390B}" destId="{263252D8-70EA-42FA-B691-672BCB4F47F8}" srcOrd="1" destOrd="0" presId="urn:microsoft.com/office/officeart/2005/8/layout/vList4"/>
    <dgm:cxn modelId="{AE24063F-3179-4948-A1AE-5761F3BCE06F}" type="presParOf" srcId="{BB2912B6-4189-4C49-B3B9-1C7B44FE390B}" destId="{F9830C0B-7E15-4C61-AF76-9310740ED893}" srcOrd="2" destOrd="0" presId="urn:microsoft.com/office/officeart/2005/8/layout/vList4"/>
    <dgm:cxn modelId="{D387244C-3EDA-4E80-8931-AF5B5CBA3BD5}" type="presParOf" srcId="{F9830C0B-7E15-4C61-AF76-9310740ED893}" destId="{128D7846-BC4F-46E4-8CBA-15622BC71523}" srcOrd="0" destOrd="0" presId="urn:microsoft.com/office/officeart/2005/8/layout/vList4"/>
    <dgm:cxn modelId="{CF94A378-F885-4186-B6F3-AB1D6001D5EB}" type="presParOf" srcId="{F9830C0B-7E15-4C61-AF76-9310740ED893}" destId="{8108BFD0-AE6F-4E09-8596-832874A93DD5}" srcOrd="1" destOrd="0" presId="urn:microsoft.com/office/officeart/2005/8/layout/vList4"/>
    <dgm:cxn modelId="{E12E5D55-5725-4458-9620-0A66D0A5EBF3}" type="presParOf" srcId="{F9830C0B-7E15-4C61-AF76-9310740ED893}" destId="{7CBDEF6C-4CB9-42E3-B9AC-BB86E287F949}" srcOrd="2" destOrd="0" presId="urn:microsoft.com/office/officeart/2005/8/layout/vList4"/>
    <dgm:cxn modelId="{542BB452-1B5B-4CFF-A26B-1AF356305FC5}" type="presParOf" srcId="{BB2912B6-4189-4C49-B3B9-1C7B44FE390B}" destId="{AAB3E3B4-A36E-4C03-ADB2-2EE23877383A}" srcOrd="3" destOrd="0" presId="urn:microsoft.com/office/officeart/2005/8/layout/vList4"/>
    <dgm:cxn modelId="{284A665A-5F4D-46AC-8DE4-70720D799723}" type="presParOf" srcId="{BB2912B6-4189-4C49-B3B9-1C7B44FE390B}" destId="{4471D2C6-BA28-41E1-B5DB-3BDF0A630ED9}" srcOrd="4" destOrd="0" presId="urn:microsoft.com/office/officeart/2005/8/layout/vList4"/>
    <dgm:cxn modelId="{FE837708-E223-4571-9E1B-F28EA02F4CFA}" type="presParOf" srcId="{4471D2C6-BA28-41E1-B5DB-3BDF0A630ED9}" destId="{2974635A-678D-4531-95FB-F052AE062297}" srcOrd="0" destOrd="0" presId="urn:microsoft.com/office/officeart/2005/8/layout/vList4"/>
    <dgm:cxn modelId="{B1394B93-07E8-41CF-8ED1-DA767A6B34B1}" type="presParOf" srcId="{4471D2C6-BA28-41E1-B5DB-3BDF0A630ED9}" destId="{73D6A1EF-8A77-4E50-BFF0-3D5D5A4230E8}" srcOrd="1" destOrd="0" presId="urn:microsoft.com/office/officeart/2005/8/layout/vList4"/>
    <dgm:cxn modelId="{0D3C21CF-A080-4860-AA97-F4328C6C1BAF}" type="presParOf" srcId="{4471D2C6-BA28-41E1-B5DB-3BDF0A630ED9}" destId="{AA98A6E0-688C-4764-B68D-9C8E8E06C2B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12BEE-46AB-4263-B736-F04C56A4805F}">
      <dsp:nvSpPr>
        <dsp:cNvPr id="0" name=""/>
        <dsp:cNvSpPr/>
      </dsp:nvSpPr>
      <dsp:spPr>
        <a:xfrm>
          <a:off x="0" y="0"/>
          <a:ext cx="9559364" cy="9592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CAMARA</a:t>
          </a:r>
          <a:r>
            <a:rPr lang="es-AR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PRENSA CONTINUA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AR" sz="1600" kern="1200" dirty="0"/>
            <a:t>ESPESORES HASTA 200MM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AR" sz="1600" kern="1200" dirty="0"/>
            <a:t>LARGOS  - 15,5 MTS</a:t>
          </a:r>
        </a:p>
      </dsp:txBody>
      <dsp:txXfrm>
        <a:off x="2060544" y="0"/>
        <a:ext cx="7498819" cy="959242"/>
      </dsp:txXfrm>
    </dsp:sp>
    <dsp:sp modelId="{213463A9-D89F-47B1-8E25-4743E5E35CB7}">
      <dsp:nvSpPr>
        <dsp:cNvPr id="0" name=""/>
        <dsp:cNvSpPr/>
      </dsp:nvSpPr>
      <dsp:spPr>
        <a:xfrm>
          <a:off x="224046" y="75758"/>
          <a:ext cx="1593947" cy="8134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D7846-BC4F-46E4-8CBA-15622BC71523}">
      <dsp:nvSpPr>
        <dsp:cNvPr id="0" name=""/>
        <dsp:cNvSpPr/>
      </dsp:nvSpPr>
      <dsp:spPr>
        <a:xfrm>
          <a:off x="0" y="1106040"/>
          <a:ext cx="9559364" cy="167039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EQUIPAMIENTO</a:t>
          </a:r>
          <a:r>
            <a:rPr lang="es-AR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</a:t>
          </a:r>
          <a:r>
            <a:rPr lang="es-A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NUEVO REFRIGERANTE [ CO2]</a:t>
          </a:r>
          <a:endParaRPr lang="es-AR" sz="16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AR" sz="1600" kern="1200" dirty="0"/>
            <a:t>NUEVA TEGNOLOGIA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AR" sz="1600" kern="1200" dirty="0"/>
            <a:t>MAYOR CAPACIDAD INSTALADA VS R-404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AR" sz="1600" kern="1200" dirty="0"/>
            <a:t>MUY EFICIENTE EN MT/BT – (En </a:t>
          </a:r>
          <a:r>
            <a:rPr lang="es-AR" sz="1600" kern="1200" dirty="0" err="1"/>
            <a:t>temp</a:t>
          </a:r>
          <a:r>
            <a:rPr lang="es-AR" sz="1600" kern="1200" dirty="0"/>
            <a:t>. Calidad puede reducir su eficiencia Vs Amoniaco)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AR" sz="1600" kern="1200" dirty="0"/>
            <a:t>No es toxico / No inflamable / No contamina el Producto en caso de fuga.</a:t>
          </a:r>
        </a:p>
      </dsp:txBody>
      <dsp:txXfrm>
        <a:off x="2060544" y="1106040"/>
        <a:ext cx="7498819" cy="1670396"/>
      </dsp:txXfrm>
    </dsp:sp>
    <dsp:sp modelId="{8108BFD0-AE6F-4E09-8596-832874A93DD5}">
      <dsp:nvSpPr>
        <dsp:cNvPr id="0" name=""/>
        <dsp:cNvSpPr/>
      </dsp:nvSpPr>
      <dsp:spPr>
        <a:xfrm>
          <a:off x="242630" y="1404856"/>
          <a:ext cx="1723954" cy="10765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4635A-678D-4531-95FB-F052AE062297}">
      <dsp:nvSpPr>
        <dsp:cNvPr id="0" name=""/>
        <dsp:cNvSpPr/>
      </dsp:nvSpPr>
      <dsp:spPr>
        <a:xfrm>
          <a:off x="0" y="2932428"/>
          <a:ext cx="9559364" cy="148671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E30513">
                <a:shade val="30000"/>
                <a:satMod val="115000"/>
              </a:srgbClr>
            </a:gs>
            <a:gs pos="50000">
              <a:srgbClr val="E30513">
                <a:shade val="67500"/>
                <a:satMod val="115000"/>
              </a:srgbClr>
            </a:gs>
            <a:gs pos="100000">
              <a:srgbClr val="E30513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EQUIPAMIENTO - </a:t>
          </a:r>
          <a:r>
            <a:rPr lang="es-AR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NUEVO REFRIGERANTE</a:t>
          </a:r>
          <a:r>
            <a:rPr lang="es-A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[R-32/GLICOL]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kern="1200" dirty="0"/>
            <a:t>MAYOR CAPACIDAD INSTALADA VS R-404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kern="1200" dirty="0"/>
            <a:t>MENOR GWP, QUE EL R404A [675 CONTRA 3922]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kern="1200" dirty="0"/>
            <a:t>A2L [Ligeramente inflamable]</a:t>
          </a:r>
        </a:p>
      </dsp:txBody>
      <dsp:txXfrm>
        <a:off x="2060544" y="2932428"/>
        <a:ext cx="7498819" cy="1486713"/>
      </dsp:txXfrm>
    </dsp:sp>
    <dsp:sp modelId="{73D6A1EF-8A77-4E50-BFF0-3D5D5A4230E8}">
      <dsp:nvSpPr>
        <dsp:cNvPr id="0" name=""/>
        <dsp:cNvSpPr/>
      </dsp:nvSpPr>
      <dsp:spPr>
        <a:xfrm>
          <a:off x="148671" y="3075653"/>
          <a:ext cx="1911872" cy="11893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5D2B5CE-BDDD-7247-44FE-AF0AE56664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BFC510-50F3-8431-CD6E-F3B14C7F54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CCD60-8F31-6B43-9CB3-8589E6F319A2}" type="datetimeFigureOut">
              <a:rPr lang="it-IT" smtClean="0"/>
              <a:t>02/06/2026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13F473-8759-B9EC-E6E4-606A542559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D9965F-D9B2-1377-FAA7-0FE61D14AE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8CF2E-9CDD-A94F-ABC8-6BFDBC7F7958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690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438-2C8C-E842-9348-1FE6F0CB8991}" type="datetimeFigureOut">
              <a:rPr lang="it-IT" smtClean="0"/>
              <a:t>02/06/2026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B9F5C-BCC0-E64D-BE99-970DBDB5E63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20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D7BF1133-2B8D-B0BF-76D1-95FACA8A8379}"/>
              </a:ext>
            </a:extLst>
          </p:cNvPr>
          <p:cNvSpPr/>
          <p:nvPr userDrawn="1"/>
        </p:nvSpPr>
        <p:spPr>
          <a:xfrm>
            <a:off x="6686865" y="275948"/>
            <a:ext cx="4944340" cy="4944340"/>
          </a:xfrm>
          <a:prstGeom prst="ellipse">
            <a:avLst/>
          </a:pr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erchio, Elementi grafici, Policromia, grafica&#10;&#10;Descrizione generata automaticamente">
            <a:extLst>
              <a:ext uri="{FF2B5EF4-FFF2-40B4-BE49-F238E27FC236}">
                <a16:creationId xmlns:a16="http://schemas.microsoft.com/office/drawing/2014/main" id="{676FA948-CFDC-D651-5500-FD42CB429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3149" y="1120899"/>
            <a:ext cx="5274626" cy="3304448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Title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1243DA-7816-F01F-52D7-8073326C6D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3150" y="5386792"/>
            <a:ext cx="4405928" cy="53094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err="1"/>
              <a:t>Role</a:t>
            </a:r>
            <a:r>
              <a:rPr lang="it-IT" dirty="0"/>
              <a:t> or Job </a:t>
            </a:r>
            <a:r>
              <a:rPr lang="it-IT" dirty="0" err="1"/>
              <a:t>desciption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FB27DB6-BD97-FFB0-2D25-27C0A7D19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3152" y="5917735"/>
            <a:ext cx="4405926" cy="266864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Month</a:t>
            </a:r>
            <a:r>
              <a:rPr lang="it-IT" dirty="0"/>
              <a:t> 1, 2023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1333560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0581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5B02219-203F-3F9D-24C8-5B6E410A3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3149" y="4627985"/>
            <a:ext cx="4405929" cy="758808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C9DC54AB-98A6-F333-F9ED-70486E884B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9511" y="348594"/>
            <a:ext cx="4799048" cy="4799048"/>
          </a:xfrm>
          <a:custGeom>
            <a:avLst/>
            <a:gdLst>
              <a:gd name="connsiteX0" fmla="*/ 2399524 w 4799048"/>
              <a:gd name="connsiteY0" fmla="*/ 0 h 4799048"/>
              <a:gd name="connsiteX1" fmla="*/ 4799048 w 4799048"/>
              <a:gd name="connsiteY1" fmla="*/ 2399524 h 4799048"/>
              <a:gd name="connsiteX2" fmla="*/ 2399524 w 4799048"/>
              <a:gd name="connsiteY2" fmla="*/ 4799048 h 4799048"/>
              <a:gd name="connsiteX3" fmla="*/ 0 w 4799048"/>
              <a:gd name="connsiteY3" fmla="*/ 2399524 h 4799048"/>
              <a:gd name="connsiteX4" fmla="*/ 2399524 w 4799048"/>
              <a:gd name="connsiteY4" fmla="*/ 0 h 479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048" h="4799048">
                <a:moveTo>
                  <a:pt x="2399524" y="0"/>
                </a:moveTo>
                <a:cubicBezTo>
                  <a:pt x="3724745" y="0"/>
                  <a:pt x="4799048" y="1074303"/>
                  <a:pt x="4799048" y="2399524"/>
                </a:cubicBezTo>
                <a:cubicBezTo>
                  <a:pt x="4799048" y="3724745"/>
                  <a:pt x="3724745" y="4799048"/>
                  <a:pt x="2399524" y="4799048"/>
                </a:cubicBezTo>
                <a:cubicBezTo>
                  <a:pt x="1074303" y="4799048"/>
                  <a:pt x="0" y="3724745"/>
                  <a:pt x="0" y="2399524"/>
                </a:cubicBezTo>
                <a:cubicBezTo>
                  <a:pt x="0" y="1074303"/>
                  <a:pt x="1074303" y="0"/>
                  <a:pt x="2399524" y="0"/>
                </a:cubicBezTo>
                <a:close/>
              </a:path>
            </a:pathLst>
          </a:custGeom>
        </p:spPr>
        <p:txBody>
          <a:bodyPr wrap="square" tIns="684000" anchor="t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Minimum size 800x800 px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25929A-3401-7AC1-84C3-4EEFF5CE92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5" name="Segnaposto immagine 4">
            <a:extLst>
              <a:ext uri="{FF2B5EF4-FFF2-40B4-BE49-F238E27FC236}">
                <a16:creationId xmlns:a16="http://schemas.microsoft.com/office/drawing/2014/main" id="{472F16BC-DA44-D86E-313F-4104F6BE84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709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</p:txBody>
      </p:sp>
      <p:sp>
        <p:nvSpPr>
          <p:cNvPr id="20" name="Segnaposto immagine 4">
            <a:extLst>
              <a:ext uri="{FF2B5EF4-FFF2-40B4-BE49-F238E27FC236}">
                <a16:creationId xmlns:a16="http://schemas.microsoft.com/office/drawing/2014/main" id="{07035018-9CD0-8848-4BDB-4F65DAD21F9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9681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DBC86D-564C-1E43-1090-75ABB095B6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DA8BBF4F-BF6B-87DB-075E-80147656D14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9681" y="5297471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0CB376-8164-5415-5B3C-28D41F82B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Img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620490"/>
            <a:ext cx="12192000" cy="5704104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2000x1000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000425-720B-4B98-5F5A-F563E3BEC4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149" y="2733266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249643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B5D9ED65-0738-8358-8DB5-F543147E653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81281" y="2879176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E05442C1-19E3-5790-E231-263CD403555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81281" y="3315111"/>
            <a:ext cx="3567570" cy="1054870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02E2C9-0570-28D7-134D-8C9CB6831C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457" y="964452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 </a:t>
            </a:r>
            <a:r>
              <a:rPr lang="it-IT" dirty="0" err="1"/>
              <a:t>you</a:t>
            </a:r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530791" y="727624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535272" y="2329095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1B6119B6-C5B0-48B3-2369-D3F75D25C5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786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62E0448A-3904-C638-AD08-2588E66CE7E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2786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04BB29F-84A5-8BF7-833C-BB9D6531A61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317977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593DC3DA-C478-92EF-9D3D-50015BFB57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17977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DD25971D-8506-D4EE-BC78-8AEB09EA4FA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03168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7FA45530-2125-A812-1442-4C2C8F24356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03168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7732E83B-4159-A421-4509-3FE637BEAAD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2786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615238B1-9FEE-FB21-B5FF-3371732B8CD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2786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EDF536EA-EF38-359F-7D04-1C60C6E7976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17977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FA1DAC11-72A8-7E56-60EA-5ECF5C7C36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17977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464E02-6DE4-0215-0A1C-73C7CBC1D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 b="1" i="0">
                <a:latin typeface="Inter Black" panose="02000503000000020004" pitchFamily="2" charset="0"/>
                <a:ea typeface="Inter Black" panose="02000503000000020004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8476840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112A1F-D85E-68CC-C41F-F0122FF7E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background re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26092266-7300-7487-7891-CED6C4665C4E}"/>
              </a:ext>
            </a:extLst>
          </p:cNvPr>
          <p:cNvSpPr/>
          <p:nvPr userDrawn="1"/>
        </p:nvSpPr>
        <p:spPr>
          <a:xfrm>
            <a:off x="1" y="0"/>
            <a:ext cx="10089571" cy="6858000"/>
          </a:xfrm>
          <a:custGeom>
            <a:avLst/>
            <a:gdLst>
              <a:gd name="connsiteX0" fmla="*/ 0 w 10089571"/>
              <a:gd name="connsiteY0" fmla="*/ 0 h 6858000"/>
              <a:gd name="connsiteX1" fmla="*/ 9000009 w 10089571"/>
              <a:gd name="connsiteY1" fmla="*/ 0 h 6858000"/>
              <a:gd name="connsiteX2" fmla="*/ 9019491 w 10089571"/>
              <a:gd name="connsiteY2" fmla="*/ 27397 h 6858000"/>
              <a:gd name="connsiteX3" fmla="*/ 10089571 w 10089571"/>
              <a:gd name="connsiteY3" fmla="*/ 3530600 h 6858000"/>
              <a:gd name="connsiteX4" fmla="*/ 9182467 w 10089571"/>
              <a:gd name="connsiteY4" fmla="*/ 6779585 h 6858000"/>
              <a:gd name="connsiteX5" fmla="*/ 9132196 w 10089571"/>
              <a:gd name="connsiteY5" fmla="*/ 6858000 h 6858000"/>
              <a:gd name="connsiteX6" fmla="*/ 0 w 100895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9571" h="6858000">
                <a:moveTo>
                  <a:pt x="0" y="0"/>
                </a:moveTo>
                <a:lnTo>
                  <a:pt x="9000009" y="0"/>
                </a:lnTo>
                <a:lnTo>
                  <a:pt x="9019491" y="27397"/>
                </a:lnTo>
                <a:cubicBezTo>
                  <a:pt x="9695084" y="1027406"/>
                  <a:pt x="10089571" y="2232934"/>
                  <a:pt x="10089571" y="3530600"/>
                </a:cubicBezTo>
                <a:cubicBezTo>
                  <a:pt x="10089571" y="4720127"/>
                  <a:pt x="9758092" y="5832233"/>
                  <a:pt x="9182467" y="6779585"/>
                </a:cubicBezTo>
                <a:lnTo>
                  <a:pt x="913219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6835738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8" name="Immagine 7" descr="Immagine che contiene cerchio, Elementi grafici&#10;&#10;Descrizione generata automaticamente">
            <a:extLst>
              <a:ext uri="{FF2B5EF4-FFF2-40B4-BE49-F238E27FC236}">
                <a16:creationId xmlns:a16="http://schemas.microsoft.com/office/drawing/2014/main" id="{3B022C0C-FBD0-E6DA-1622-7EB822F11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9" y="235972"/>
            <a:ext cx="204216" cy="16003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1F21D67-1839-A3A6-EC61-B6D7231E594C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8983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B914A457-E4FB-35FA-950B-9781E0B70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914401"/>
            <a:ext cx="4104295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2536377"/>
            <a:ext cx="4104295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27371" y="0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5CBFFD-EF00-60B8-37C3-93E43CB788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4" y="914401"/>
            <a:ext cx="42154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944" y="2536377"/>
            <a:ext cx="5072739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7B183D-1C98-D524-7598-CD8BEA6624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128" y="1250142"/>
            <a:ext cx="35547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6129" y="2872118"/>
            <a:ext cx="3554700" cy="3220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7283300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1300x1000 px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678BDB-4436-148E-E357-7F6DC70D3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69596" y="0"/>
            <a:ext cx="9422404" cy="3581397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1800x600 px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9597" y="4071257"/>
            <a:ext cx="7737748" cy="1861453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10" y="145967"/>
            <a:ext cx="1971882" cy="779322"/>
          </a:xfr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2FA630-8D05-5DD5-7A89-2259DBB45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3149" y="2733266"/>
            <a:ext cx="9363594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Chapter</a:t>
            </a:r>
            <a:r>
              <a:rPr lang="it-IT" dirty="0"/>
              <a:t> Title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249643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2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709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5A21B66A-E5DD-8041-9C7D-5D2B778EEB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5972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AF6DFFD-3E6F-1052-C9E6-E58C546229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94235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8C39039-D696-0E99-0770-5979119AED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DC3ACC7D-749B-A596-CA53-FC0293091ED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95972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950CE92C-2BD3-0552-C502-5B01F7B58B6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994235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281103-1F76-5C1E-E9B3-C720D04C4D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0D7ABB-7654-03C3-1CDF-FA3AA588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501052-972B-E055-D24D-82D915ED3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0A7D8B-25DE-6EA6-E636-ACF2399CD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00D9441D-FC4C-CA4E-A060-C35D553C2AFC}" type="datetime1">
              <a:rPr lang="it-IT" smtClean="0"/>
              <a:t>02/06/2026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216EC-0B4F-C770-9276-AB7ED5994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B3679-EDAA-347B-F9EF-A1FF14985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58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8" r:id="rId6"/>
    <p:sldLayoutId id="2147483663" r:id="rId7"/>
    <p:sldLayoutId id="2147483670" r:id="rId8"/>
    <p:sldLayoutId id="2147483664" r:id="rId9"/>
    <p:sldLayoutId id="2147483667" r:id="rId10"/>
    <p:sldLayoutId id="2147483665" r:id="rId11"/>
    <p:sldLayoutId id="2147483666" r:id="rId12"/>
    <p:sldLayoutId id="21474836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Inter Black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6C2BD189-F79C-060C-41B0-E79F3CC44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149" y="1120899"/>
            <a:ext cx="5716362" cy="3304448"/>
          </a:xfrm>
        </p:spPr>
        <p:txBody>
          <a:bodyPr/>
          <a:lstStyle/>
          <a:p>
            <a:r>
              <a:rPr lang="it-IT" dirty="0"/>
              <a:t>REUNION COMERCIAL - 2026</a:t>
            </a:r>
          </a:p>
        </p:txBody>
      </p:sp>
      <p:sp>
        <p:nvSpPr>
          <p:cNvPr id="20" name="Sottotitolo 19">
            <a:extLst>
              <a:ext uri="{FF2B5EF4-FFF2-40B4-BE49-F238E27FC236}">
                <a16:creationId xmlns:a16="http://schemas.microsoft.com/office/drawing/2014/main" id="{22E69CC4-C36A-2ABD-D6DE-BD08BB44D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Gerente Tecnica Comercial – Retail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43AD5B1A-5D75-9724-0866-DEAFA14B7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 dirty="0"/>
              <a:t>Martes, 3 de julio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788E6D46-E6FB-712A-360B-626447EBE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Daniel López	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89696A-30F6-E509-4285-561EF969424D}"/>
              </a:ext>
            </a:extLst>
          </p:cNvPr>
          <p:cNvSpPr txBox="1"/>
          <p:nvPr/>
        </p:nvSpPr>
        <p:spPr>
          <a:xfrm>
            <a:off x="9964615" y="6107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54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631AE-ED8C-78BF-51D4-C78F3F331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16764B-65B9-DE3E-695E-BCCF0276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8057DD-EEFB-6B93-74C0-DFAC56650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622DC3A-F5BF-B27B-9246-5A085053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E09B4F7-EDFD-776D-8DC2-4C26032C6B38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294346B-612F-FB4A-7D60-1ECF3253690E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DA9B53F-050A-958D-F7E8-189539F091EF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REFINERIA DEL CENTRO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903360C6-5C1E-B9A9-201D-DD660745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64" y="1099795"/>
            <a:ext cx="5151554" cy="30335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5CA78BA-A314-1086-8691-CDB312BB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2" y="4368760"/>
            <a:ext cx="9062236" cy="20757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6F822F6-2F0D-439A-74C2-0BE7EA08B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906" y="1693228"/>
            <a:ext cx="5680059" cy="2723937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254FA054-1009-EC9F-3A85-6E8DE9EA007F}"/>
              </a:ext>
            </a:extLst>
          </p:cNvPr>
          <p:cNvSpPr txBox="1">
            <a:spLocks/>
          </p:cNvSpPr>
          <p:nvPr/>
        </p:nvSpPr>
        <p:spPr>
          <a:xfrm>
            <a:off x="9215718" y="4344814"/>
            <a:ext cx="3883016" cy="1884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CAMARA DE </a:t>
            </a:r>
          </a:p>
          <a:p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MTS X 30 MTS X 18 MTS [H] </a:t>
            </a:r>
          </a:p>
          <a:p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DOCK DE CARGA </a:t>
            </a:r>
          </a:p>
          <a:p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MTS X 25 MTS X 5 MTS</a:t>
            </a:r>
          </a:p>
          <a:p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DB7481-0CE8-A980-4288-155A0222B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854" y="1846108"/>
            <a:ext cx="4971056" cy="383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0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CC9EE-4ED7-A0BA-7CC9-8E2646364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B4C71-3D89-F562-1490-E1FC6DBD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CC844F-1143-EE32-BA53-117258F966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143663F-329C-34D9-BC2D-078ADCF2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7276C79-09A5-237A-338D-B4EFA4008EF6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082B7EA-CD39-358B-7A4C-8C345282A317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EB62F12-0018-9CE6-07DA-A5DCF86D0D3D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kern="12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AVICOLA PIMPOLLO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C64D5274-C39B-B59B-5799-59C87E8F1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99" y="595690"/>
            <a:ext cx="6676025" cy="57285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0EAB71-8C37-F06E-26BA-12E43AB55557}"/>
              </a:ext>
            </a:extLst>
          </p:cNvPr>
          <p:cNvSpPr txBox="1"/>
          <p:nvPr/>
        </p:nvSpPr>
        <p:spPr>
          <a:xfrm>
            <a:off x="7058474" y="1452478"/>
            <a:ext cx="5133526" cy="9526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1778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1: 7 </a:t>
            </a:r>
            <a:r>
              <a:rPr lang="es-AR" sz="1400" dirty="0" err="1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altura en cámaras  4 </a:t>
            </a:r>
            <a:r>
              <a:rPr lang="es-AR" sz="1400" dirty="0" err="1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antecámara </a:t>
            </a:r>
            <a:endParaRPr lang="es-AR" sz="1400" kern="1200" dirty="0">
              <a:solidFill>
                <a:srgbClr val="E305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CDF19E-9BB2-B5C4-E565-4B53CD8954C7}"/>
              </a:ext>
            </a:extLst>
          </p:cNvPr>
          <p:cNvSpPr txBox="1"/>
          <p:nvPr/>
        </p:nvSpPr>
        <p:spPr>
          <a:xfrm>
            <a:off x="6708851" y="1911180"/>
            <a:ext cx="5133526" cy="9526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1778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2: 4 </a:t>
            </a:r>
            <a:r>
              <a:rPr lang="es-AR" sz="1400" dirty="0" err="1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altura en cámaras / pasillos </a:t>
            </a:r>
            <a:endParaRPr lang="es-AR" sz="1400" kern="1200" dirty="0">
              <a:solidFill>
                <a:srgbClr val="E305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FFD15A1-83DB-0BB9-4A72-E7700E048443}"/>
              </a:ext>
            </a:extLst>
          </p:cNvPr>
          <p:cNvSpPr txBox="1"/>
          <p:nvPr/>
        </p:nvSpPr>
        <p:spPr>
          <a:xfrm>
            <a:off x="6798498" y="2268312"/>
            <a:ext cx="5133526" cy="9526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1778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3: 4 </a:t>
            </a:r>
            <a:r>
              <a:rPr lang="es-AR" sz="1400" dirty="0" err="1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altura en salas de preparados</a:t>
            </a:r>
            <a:endParaRPr lang="es-AR" sz="1400" kern="1200" dirty="0">
              <a:solidFill>
                <a:srgbClr val="E305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4941FA-1004-D193-7E4C-3197258912FD}"/>
              </a:ext>
            </a:extLst>
          </p:cNvPr>
          <p:cNvSpPr txBox="1"/>
          <p:nvPr/>
        </p:nvSpPr>
        <p:spPr>
          <a:xfrm>
            <a:off x="6260615" y="2592401"/>
            <a:ext cx="5133526" cy="9526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1778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4: 4 </a:t>
            </a:r>
            <a:r>
              <a:rPr lang="es-AR" sz="1400" dirty="0" err="1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r>
              <a:rPr lang="es-AR" sz="14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altura en dock</a:t>
            </a:r>
            <a:endParaRPr lang="es-AR" sz="1400" kern="1200" dirty="0">
              <a:solidFill>
                <a:srgbClr val="E305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58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EC999-C04F-1DD4-1841-EE24DC26E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9C031E-9CC8-B886-8132-AD26192D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5CF0D7-6829-2385-9201-51F2AC2DE2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2E9B4AF-EBEC-91AB-169D-C20EEBB4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1DD709B-CAFB-D26B-BAE9-B1FF3A71C75E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EE63348-DDF3-61AF-2722-915BA0451312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3587587-040D-393A-3E8D-F619CD312023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GRANGY´S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CF9539DD-9453-FF57-DE88-9EFDEFBEE104}"/>
              </a:ext>
            </a:extLst>
          </p:cNvPr>
          <p:cNvSpPr txBox="1">
            <a:spLocks/>
          </p:cNvSpPr>
          <p:nvPr/>
        </p:nvSpPr>
        <p:spPr>
          <a:xfrm>
            <a:off x="7933963" y="4732203"/>
            <a:ext cx="3189245" cy="1392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DE FRIO CO2 [XLBST]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HP INSTALADO [MT/BT]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1</a:t>
            </a:r>
            <a:endParaRPr lang="es-ES" dirty="0"/>
          </a:p>
          <a:p>
            <a:endParaRPr lang="es-ES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CF93E5E-5644-115E-E7F5-DCB63B4CF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281" y="1711262"/>
            <a:ext cx="3791145" cy="278779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BD6CB76-3359-33B9-0450-AE699EC2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20844" y="-253944"/>
            <a:ext cx="1809843" cy="356253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92C908F-DF7F-A733-2EE8-A5228BB7D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96" y="2408134"/>
            <a:ext cx="3606985" cy="3321221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FE93618-A2C5-9765-206A-2A120404998A}"/>
              </a:ext>
            </a:extLst>
          </p:cNvPr>
          <p:cNvCxnSpPr>
            <a:cxnSpLocks/>
          </p:cNvCxnSpPr>
          <p:nvPr/>
        </p:nvCxnSpPr>
        <p:spPr>
          <a:xfrm>
            <a:off x="3829175" y="820105"/>
            <a:ext cx="2490943" cy="2245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4E8798E2-38B5-0C9E-F729-B67E3F6B0BF1}"/>
              </a:ext>
            </a:extLst>
          </p:cNvPr>
          <p:cNvCxnSpPr>
            <a:cxnSpLocks/>
          </p:cNvCxnSpPr>
          <p:nvPr/>
        </p:nvCxnSpPr>
        <p:spPr>
          <a:xfrm flipV="1">
            <a:off x="3967854" y="4175399"/>
            <a:ext cx="2352264" cy="1804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>
            <a:extLst>
              <a:ext uri="{FF2B5EF4-FFF2-40B4-BE49-F238E27FC236}">
                <a16:creationId xmlns:a16="http://schemas.microsoft.com/office/drawing/2014/main" id="{207E4DEB-ACEB-C4D2-72DA-87F258C28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755" y="1551531"/>
            <a:ext cx="2352264" cy="129853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206163B6-5B6A-6023-2B3C-17ACD7F81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714" y="4988464"/>
            <a:ext cx="2623249" cy="1392783"/>
          </a:xfrm>
          <a:prstGeom prst="rect">
            <a:avLst/>
          </a:prstGeom>
        </p:spPr>
      </p:pic>
      <p:sp>
        <p:nvSpPr>
          <p:cNvPr id="46" name="Marcador de texto 2">
            <a:extLst>
              <a:ext uri="{FF2B5EF4-FFF2-40B4-BE49-F238E27FC236}">
                <a16:creationId xmlns:a16="http://schemas.microsoft.com/office/drawing/2014/main" id="{4D2A85CB-BAC2-499E-C3DE-17EB7A315A2C}"/>
              </a:ext>
            </a:extLst>
          </p:cNvPr>
          <p:cNvSpPr txBox="1">
            <a:spLocks/>
          </p:cNvSpPr>
          <p:nvPr/>
        </p:nvSpPr>
        <p:spPr>
          <a:xfrm>
            <a:off x="9016093" y="2597484"/>
            <a:ext cx="3189245" cy="1447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DE FRIO CO2 [LBST]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 HP INSTALADO [MT/BT]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2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7" name="Explosión: 8 puntos 46">
            <a:extLst>
              <a:ext uri="{FF2B5EF4-FFF2-40B4-BE49-F238E27FC236}">
                <a16:creationId xmlns:a16="http://schemas.microsoft.com/office/drawing/2014/main" id="{0743954B-F274-A52D-93CB-F2E3CF66494F}"/>
              </a:ext>
            </a:extLst>
          </p:cNvPr>
          <p:cNvSpPr/>
          <p:nvPr/>
        </p:nvSpPr>
        <p:spPr>
          <a:xfrm>
            <a:off x="2416945" y="4020274"/>
            <a:ext cx="3291281" cy="2539364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rgbClr val="0070C0"/>
                </a:solidFill>
              </a:rPr>
              <a:t>SE ESTA COTIZANDO UNA 3 ETAPA</a:t>
            </a:r>
          </a:p>
        </p:txBody>
      </p:sp>
    </p:spTree>
    <p:extLst>
      <p:ext uri="{BB962C8B-B14F-4D97-AF65-F5344CB8AC3E}">
        <p14:creationId xmlns:p14="http://schemas.microsoft.com/office/powerpoint/2010/main" val="367410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F1A78-A0B6-DB50-09FB-F6ED21107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A757D6-AEB6-BF97-7818-9A4E43C0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2BBF46-ADA2-C162-F9D4-F5B4F7A850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F0D01A7F-438F-55E3-0A95-090E245A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2A64254-FD73-4BD0-C18D-502D28F00389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61688EB-E7D9-58BE-B463-05BE1F9CD6B8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3557B0C-2C97-6CB7-730A-98B34BB3AD5D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CASPANI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13062EDE-E4EE-DDFD-F1DC-ED1A885E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54" y="1095198"/>
            <a:ext cx="7010760" cy="33783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7FDB16E-4A6E-AF85-1E16-C384DB51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059" y="2203744"/>
            <a:ext cx="4007056" cy="3886400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AD4E2E61-90A1-CF70-2109-C5398EBDD8CC}"/>
              </a:ext>
            </a:extLst>
          </p:cNvPr>
          <p:cNvCxnSpPr>
            <a:cxnSpLocks/>
          </p:cNvCxnSpPr>
          <p:nvPr/>
        </p:nvCxnSpPr>
        <p:spPr>
          <a:xfrm>
            <a:off x="7422776" y="1173144"/>
            <a:ext cx="3196287" cy="1229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75D7DD8-D385-119C-6148-C3EE4E6BCC2B}"/>
              </a:ext>
            </a:extLst>
          </p:cNvPr>
          <p:cNvCxnSpPr>
            <a:cxnSpLocks/>
          </p:cNvCxnSpPr>
          <p:nvPr/>
        </p:nvCxnSpPr>
        <p:spPr>
          <a:xfrm>
            <a:off x="4428564" y="4455134"/>
            <a:ext cx="3169024" cy="1017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5D4E917A-7D81-1277-89A1-1824BA3F0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902" y="4586544"/>
            <a:ext cx="3153710" cy="1939296"/>
          </a:xfrm>
          <a:prstGeom prst="rect">
            <a:avLst/>
          </a:prstGeom>
        </p:spPr>
      </p:pic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F92E369A-B55F-942F-DABF-75275C4A19FB}"/>
              </a:ext>
            </a:extLst>
          </p:cNvPr>
          <p:cNvSpPr txBox="1">
            <a:spLocks/>
          </p:cNvSpPr>
          <p:nvPr/>
        </p:nvSpPr>
        <p:spPr>
          <a:xfrm>
            <a:off x="3873122" y="5585925"/>
            <a:ext cx="3189245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DE FRIO CO2 [LBST]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 HP INSTALADO [MT/BT] 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EDE3E9-654E-EBBE-4FE4-707421308610}"/>
              </a:ext>
            </a:extLst>
          </p:cNvPr>
          <p:cNvSpPr txBox="1"/>
          <p:nvPr/>
        </p:nvSpPr>
        <p:spPr>
          <a:xfrm>
            <a:off x="4249270" y="3198202"/>
            <a:ext cx="8260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MTS X 30 MTS X 4,5 MTS [H] </a:t>
            </a:r>
          </a:p>
        </p:txBody>
      </p:sp>
    </p:spTree>
    <p:extLst>
      <p:ext uri="{BB962C8B-B14F-4D97-AF65-F5344CB8AC3E}">
        <p14:creationId xmlns:p14="http://schemas.microsoft.com/office/powerpoint/2010/main" val="196857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3F14-4E46-976D-AEDB-D34A1FD3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3611E-B760-3DC8-E8E8-3CFFACC2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701625-6881-C936-3596-B8D8A39416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F81F153-5C3E-7D91-E907-C9937CE8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CC93203-06C5-85DA-D201-AADE92BDEF01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983E22F-0111-1AD5-4CCA-15F280B3203B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C3FFFA1-31A4-A29A-3B8A-F0DE502A3D90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LABORATORIO ROSFAR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A1418C1D-1600-790B-DAD9-A73A8F3C6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361" y="2067471"/>
            <a:ext cx="3153710" cy="1939296"/>
          </a:xfrm>
          <a:prstGeom prst="rect">
            <a:avLst/>
          </a:prstGeom>
        </p:spPr>
      </p:pic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5FC77A6C-796A-36E2-E249-D0749362B97C}"/>
              </a:ext>
            </a:extLst>
          </p:cNvPr>
          <p:cNvSpPr txBox="1">
            <a:spLocks/>
          </p:cNvSpPr>
          <p:nvPr/>
        </p:nvSpPr>
        <p:spPr>
          <a:xfrm>
            <a:off x="7614594" y="3881303"/>
            <a:ext cx="3189245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DE FRIO CO2 [LBST]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HP INSTALADO [MT/BT]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C86D8E-7F1C-501A-2D1E-DA941B5C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98" y="708897"/>
            <a:ext cx="6087816" cy="562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7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E018B-2B02-57E5-3165-2BA68962C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C67FD7-78A5-D105-CAC2-5FD4BB33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707C90A-BFAB-5FB6-182E-AE0A898C46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C6C1B20-B754-97CD-7CBE-E5784287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214AD92-A6FB-C214-AFE6-2CF4E45816B8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C62B3A1-4056-8446-244A-0DB0AB926DA2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6BD9E7A-07C7-CA44-4818-C28D3AA0AA3C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kern="12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LATINA COLD FOODS</a:t>
              </a:r>
            </a:p>
          </p:txBody>
        </p:sp>
      </p:grp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E0535A68-965D-732C-D67F-877C72D9DBB2}"/>
              </a:ext>
            </a:extLst>
          </p:cNvPr>
          <p:cNvSpPr txBox="1">
            <a:spLocks/>
          </p:cNvSpPr>
          <p:nvPr/>
        </p:nvSpPr>
        <p:spPr>
          <a:xfrm>
            <a:off x="5879549" y="1285163"/>
            <a:ext cx="6816361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CAMARA DE CONGELADOS DE 45 MTS X 25 MTS X 14 MTS [H]</a:t>
            </a:r>
          </a:p>
          <a:p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261D2A-56D0-5D50-A89F-BF97798F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71989" y="-616034"/>
            <a:ext cx="2534017" cy="5166854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B7E9507-F95D-1952-0FBC-F3E6A6C4E274}"/>
              </a:ext>
            </a:extLst>
          </p:cNvPr>
          <p:cNvSpPr txBox="1">
            <a:spLocks/>
          </p:cNvSpPr>
          <p:nvPr/>
        </p:nvSpPr>
        <p:spPr>
          <a:xfrm>
            <a:off x="1347134" y="5335553"/>
            <a:ext cx="3189245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DE FRIO CO2 [LBST]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356 HP INSTALADO [MT/BT]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00FDC3F-9675-C89C-3740-AF0B95D40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745" y="1995547"/>
            <a:ext cx="6664894" cy="22104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FDAF86C-6BB0-FDC7-405A-F132BCCCC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334" y="4317736"/>
            <a:ext cx="2744790" cy="172015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3B7B741-FE47-8CDA-5340-E420ED4E2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5" y="3412571"/>
            <a:ext cx="5395860" cy="201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99F7A-EF10-D799-C8CB-ACA30E712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14E639-258A-330C-225D-0C903D8C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AB78EE-00B7-44CD-976F-CECBBCBC6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DB91ABF-B317-1132-531F-13FD836E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B715930-FC23-45FB-F5FE-996EBF152820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8F5C782-DF61-4651-F6D2-73C83AAED308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2FE054-2A1A-39C3-46CE-13A9C58176AC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kern="12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FRUTAS DEL CONO SUR</a:t>
              </a:r>
            </a:p>
          </p:txBody>
        </p:sp>
      </p:grp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6D8064F8-5FC9-1910-FB4C-562690F78884}"/>
              </a:ext>
            </a:extLst>
          </p:cNvPr>
          <p:cNvSpPr txBox="1">
            <a:spLocks/>
          </p:cNvSpPr>
          <p:nvPr/>
        </p:nvSpPr>
        <p:spPr>
          <a:xfrm>
            <a:off x="5879549" y="1285163"/>
            <a:ext cx="6816361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CAMARA DE CONGELADOS DE 12 MTS X 6 MTS X 6 MTS [H]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TUNELES DE MADURACION DE FRUTAS</a:t>
            </a:r>
          </a:p>
          <a:p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3A6C2A5-E288-CA50-90CC-40E804804613}"/>
              </a:ext>
            </a:extLst>
          </p:cNvPr>
          <p:cNvSpPr txBox="1">
            <a:spLocks/>
          </p:cNvSpPr>
          <p:nvPr/>
        </p:nvSpPr>
        <p:spPr>
          <a:xfrm>
            <a:off x="6631296" y="4022719"/>
            <a:ext cx="6348004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CHILLER MT/AT 450KW 160 HP INSTALADO [AT/MT]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FC381F-E32D-1737-AC15-2FC3A1DFC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24" y="521917"/>
            <a:ext cx="3396281" cy="574441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299D21-4699-AADB-144D-2690FD68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417" y="4022719"/>
            <a:ext cx="1317288" cy="2172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1AD943-500B-A3C7-4DFD-A2B2FF58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975" y="2222592"/>
            <a:ext cx="4977507" cy="19719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B348B8C-E8BB-89AB-B0F1-3CEDA825A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193" y="2222592"/>
            <a:ext cx="2327103" cy="14647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2173B92-375C-6446-387F-11C0CEA2F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468" y="4585650"/>
            <a:ext cx="2293013" cy="18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1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83E1-33CF-B684-7A13-AAF2684B1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126344-C835-001B-E2E3-3ED48BA8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360FAE-C42F-C674-D669-83681F7BC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D310116-0090-B6C9-E96C-D4788426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22C397E-A039-12F5-7E34-CB5261F0D508}"/>
              </a:ext>
            </a:extLst>
          </p:cNvPr>
          <p:cNvGrpSpPr/>
          <p:nvPr/>
        </p:nvGrpSpPr>
        <p:grpSpPr>
          <a:xfrm>
            <a:off x="5467745" y="820105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D5A18C7-A40F-CE1D-7167-F9AEA3218BC0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FE5B374-8548-F14D-4592-26B5FBAE641D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CONAMI [URUGUAY]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2CA3BAB2-2FC3-562B-9B0B-4D289F184B0F}"/>
              </a:ext>
            </a:extLst>
          </p:cNvPr>
          <p:cNvSpPr txBox="1">
            <a:spLocks/>
          </p:cNvSpPr>
          <p:nvPr/>
        </p:nvSpPr>
        <p:spPr>
          <a:xfrm>
            <a:off x="5375639" y="1303605"/>
            <a:ext cx="6816361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CAMARA DE CONGELADOS DE 52,6 MTS X 27,6 MTS X 14 MTS [H]</a:t>
            </a:r>
          </a:p>
          <a:p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9E215A06-709C-CBC0-C1E9-D10780DC1CD3}"/>
              </a:ext>
            </a:extLst>
          </p:cNvPr>
          <p:cNvSpPr txBox="1">
            <a:spLocks/>
          </p:cNvSpPr>
          <p:nvPr/>
        </p:nvSpPr>
        <p:spPr>
          <a:xfrm>
            <a:off x="7350491" y="3942542"/>
            <a:ext cx="5226724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X 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DE FRIO CO2 [LBST]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356 HP INSTALADO [MT/BT]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27AA8EF-36F6-F9BB-B6D5-B11B864F7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09757"/>
            <a:ext cx="5395860" cy="20184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3B8490-E45D-C283-B8E2-4730F472A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51" y="471356"/>
            <a:ext cx="3418347" cy="606186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318191-C900-063E-564C-931725A01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064" y="5060544"/>
            <a:ext cx="4263866" cy="15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5F888-8C71-279E-9CD6-419241078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8FFF7-C1BD-5058-D14C-D03A10AB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5F4FB3-5EC6-20C5-6064-59F5E7026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FE08A1C-B9B1-6435-DF56-33865899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B6385D8-4CBF-8B4A-EBCB-C1470F1FB5CA}"/>
              </a:ext>
            </a:extLst>
          </p:cNvPr>
          <p:cNvGrpSpPr/>
          <p:nvPr/>
        </p:nvGrpSpPr>
        <p:grpSpPr>
          <a:xfrm>
            <a:off x="-416158" y="595690"/>
            <a:ext cx="10380010" cy="1530108"/>
            <a:chOff x="-3102618" y="3550713"/>
            <a:chExt cx="8797439" cy="1530108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3C616CB-8033-9B58-0179-269A59FCC69A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5F89A01-2A8B-AEDC-5937-E7061D0510D1}"/>
                </a:ext>
              </a:extLst>
            </p:cNvPr>
            <p:cNvSpPr txBox="1"/>
            <p:nvPr/>
          </p:nvSpPr>
          <p:spPr>
            <a:xfrm>
              <a:off x="-3102618" y="3550713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FRIGORIFICO GORINA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9EC8AF6-AB5D-C829-0BEE-AF7ABA5F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41" y="1270736"/>
            <a:ext cx="6919495" cy="306135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0FB6AEB-3E89-43E2-4C06-A5547BB2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97" y="1431940"/>
            <a:ext cx="3127275" cy="384818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582F5F7-89C8-A646-08CA-443EB9D42E8D}"/>
              </a:ext>
            </a:extLst>
          </p:cNvPr>
          <p:cNvSpPr txBox="1"/>
          <p:nvPr/>
        </p:nvSpPr>
        <p:spPr>
          <a:xfrm>
            <a:off x="7139299" y="794409"/>
            <a:ext cx="4496108" cy="9526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1778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AR" sz="25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CORMORAN</a:t>
            </a:r>
            <a:endParaRPr lang="es-AR" sz="2500" kern="1200" dirty="0">
              <a:solidFill>
                <a:srgbClr val="E305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5846B80C-07E9-AAFC-29C2-3C22716AB40A}"/>
              </a:ext>
            </a:extLst>
          </p:cNvPr>
          <p:cNvSpPr txBox="1">
            <a:spLocks/>
          </p:cNvSpPr>
          <p:nvPr/>
        </p:nvSpPr>
        <p:spPr>
          <a:xfrm>
            <a:off x="8846077" y="5180085"/>
            <a:ext cx="3189245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DE FRIO CO2 [LBST]</a:t>
            </a:r>
          </a:p>
          <a:p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137 HP INSTALADO [MT/BT]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5AF89A0-A683-1D70-5178-6CCD54AC1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088" y="4551552"/>
            <a:ext cx="3153710" cy="19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7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3818B-7517-5146-AAAF-E7318DDCC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33E231-2B55-3CB4-4EAB-004ED1EE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8ED5F0F-820E-58F2-7559-22DDB127CC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46AAF24-A959-5151-2716-48E58BE7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97" y="295883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2E3B932F-4728-D9BF-FB62-19D1991AA656}"/>
              </a:ext>
            </a:extLst>
          </p:cNvPr>
          <p:cNvGrpSpPr/>
          <p:nvPr/>
        </p:nvGrpSpPr>
        <p:grpSpPr>
          <a:xfrm>
            <a:off x="5467744" y="629851"/>
            <a:ext cx="6130220" cy="1495947"/>
            <a:chOff x="1884205" y="3584874"/>
            <a:chExt cx="5195586" cy="1495947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A9CD367-9E2E-0A13-12BB-4678296C73B6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34FC81A-7008-D761-D353-B8F1DC534347}"/>
                </a:ext>
              </a:extLst>
            </p:cNvPr>
            <p:cNvSpPr txBox="1"/>
            <p:nvPr/>
          </p:nvSpPr>
          <p:spPr>
            <a:xfrm>
              <a:off x="2416675" y="3584874"/>
              <a:ext cx="46631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TRANSPORTES FRIOS DEL NORTE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20D2485-7B72-9BA8-94D2-EC9CE3191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56" y="1390365"/>
            <a:ext cx="6201640" cy="407726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00753E2-E9A0-F52E-DA29-4A638739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025" y="1649471"/>
            <a:ext cx="4458322" cy="170521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91117F7-9F1F-6AC9-2738-16633C73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73500" y="2970512"/>
            <a:ext cx="2667372" cy="3858163"/>
          </a:xfrm>
          <a:prstGeom prst="rect">
            <a:avLst/>
          </a:prstGeom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74ED26A8-78B7-4E2A-1CA7-99F8A872739E}"/>
              </a:ext>
            </a:extLst>
          </p:cNvPr>
          <p:cNvSpPr txBox="1">
            <a:spLocks/>
          </p:cNvSpPr>
          <p:nvPr/>
        </p:nvSpPr>
        <p:spPr>
          <a:xfrm>
            <a:off x="0" y="5545919"/>
            <a:ext cx="7305936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CAMARA DE CONGELADOS DE 30 MTS X 20 MTS X 12 MTS [H] + DOCK</a:t>
            </a:r>
          </a:p>
          <a:p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242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968C2-5201-E607-42AB-2E18BF0D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671655"/>
            <a:ext cx="7503735" cy="599615"/>
          </a:xfrm>
          <a:noFill/>
        </p:spPr>
        <p:txBody>
          <a:bodyPr>
            <a:norm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MERCADOS Y EL CAMBIO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5A9ED3-E132-7F0C-ECC3-863376C9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6BBD4F-7655-153E-AE75-E02421A0EB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2026 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EC4BDF4-0549-3863-6A33-16A24AF1EFD5}"/>
              </a:ext>
            </a:extLst>
          </p:cNvPr>
          <p:cNvSpPr txBox="1">
            <a:spLocks/>
          </p:cNvSpPr>
          <p:nvPr/>
        </p:nvSpPr>
        <p:spPr>
          <a:xfrm>
            <a:off x="1090448" y="1264249"/>
            <a:ext cx="9418953" cy="2337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/>
              <a:t>Históricamente, Arneg se caracterizo por trabajar con supermercados y pequeños complejos de cámaras [Centro de Distribución de las propias cadenas]: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37F0AB-ED47-6828-9A0D-A3C16BAE1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48" y="2626611"/>
            <a:ext cx="2540131" cy="19495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A7172BF-4409-EF10-2DAC-1BE32823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477" y="2626611"/>
            <a:ext cx="2819545" cy="1981302"/>
          </a:xfrm>
          <a:prstGeom prst="rect">
            <a:avLst/>
          </a:prstGeom>
        </p:spPr>
      </p:pic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1569A55-40BE-DACE-6E43-FCB86A9C1B28}"/>
              </a:ext>
            </a:extLst>
          </p:cNvPr>
          <p:cNvSpPr txBox="1">
            <a:spLocks/>
          </p:cNvSpPr>
          <p:nvPr/>
        </p:nvSpPr>
        <p:spPr>
          <a:xfrm>
            <a:off x="7252834" y="4406931"/>
            <a:ext cx="3189245" cy="68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COMPLEJOS DE CAMARAS  MT/BT</a:t>
            </a:r>
            <a:endParaRPr lang="es-ES" dirty="0"/>
          </a:p>
          <a:p>
            <a:endParaRPr lang="es-ES" dirty="0"/>
          </a:p>
        </p:txBody>
      </p:sp>
      <p:sp>
        <p:nvSpPr>
          <p:cNvPr id="20" name="Flecha: curvada hacia abajo 19">
            <a:extLst>
              <a:ext uri="{FF2B5EF4-FFF2-40B4-BE49-F238E27FC236}">
                <a16:creationId xmlns:a16="http://schemas.microsoft.com/office/drawing/2014/main" id="{72F4794E-355D-115E-2373-6EDDE5BD860B}"/>
              </a:ext>
            </a:extLst>
          </p:cNvPr>
          <p:cNvSpPr/>
          <p:nvPr/>
        </p:nvSpPr>
        <p:spPr>
          <a:xfrm>
            <a:off x="4424297" y="2199391"/>
            <a:ext cx="2303392" cy="85443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D003995B-F802-6B69-32D8-E8348C297408}"/>
              </a:ext>
            </a:extLst>
          </p:cNvPr>
          <p:cNvSpPr/>
          <p:nvPr/>
        </p:nvSpPr>
        <p:spPr>
          <a:xfrm>
            <a:off x="3825452" y="3192940"/>
            <a:ext cx="1263378" cy="1140709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A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80%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E4A59DC-14A2-21C2-8222-BA4DC2635739}"/>
              </a:ext>
            </a:extLst>
          </p:cNvPr>
          <p:cNvSpPr/>
          <p:nvPr/>
        </p:nvSpPr>
        <p:spPr>
          <a:xfrm>
            <a:off x="5823041" y="3192940"/>
            <a:ext cx="1263378" cy="1140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A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20%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5EA7EDE-D01B-EBD9-F2E0-B4A939EF4551}"/>
              </a:ext>
            </a:extLst>
          </p:cNvPr>
          <p:cNvSpPr/>
          <p:nvPr/>
        </p:nvSpPr>
        <p:spPr>
          <a:xfrm>
            <a:off x="3825452" y="3184891"/>
            <a:ext cx="1263378" cy="114070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A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40%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16B1C51-4B77-1D42-1282-93A1C8E985AE}"/>
              </a:ext>
            </a:extLst>
          </p:cNvPr>
          <p:cNvSpPr/>
          <p:nvPr/>
        </p:nvSpPr>
        <p:spPr>
          <a:xfrm>
            <a:off x="5839794" y="3194427"/>
            <a:ext cx="1263378" cy="11407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A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36981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4" grpId="0" animBg="1"/>
      <p:bldP spid="25" grpId="0" animBg="1"/>
      <p:bldP spid="23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87B84-C170-E439-EC2F-C01C4474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0E17308-D82D-577A-CABC-56D9DF94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851" y="2675242"/>
            <a:ext cx="7671607" cy="545690"/>
          </a:xfrm>
        </p:spPr>
        <p:txBody>
          <a:bodyPr>
            <a:normAutofit fontScale="90000"/>
          </a:bodyPr>
          <a:lstStyle/>
          <a:p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TUNEL DE CONGELADOS/ ABATIDORES DE MT: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F570BD-105B-A9F9-9D5C-2B79283B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CC7DB6E-D177-CA4C-CA64-3E4C7C5F59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 2026</a:t>
            </a:r>
          </a:p>
        </p:txBody>
      </p:sp>
    </p:spTree>
    <p:extLst>
      <p:ext uri="{BB962C8B-B14F-4D97-AF65-F5344CB8AC3E}">
        <p14:creationId xmlns:p14="http://schemas.microsoft.com/office/powerpoint/2010/main" val="415864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E07F-943E-4E18-30F9-E413587E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DCC721-1D9F-2425-A0F9-476AFD4C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C8AD42-3B10-173D-998B-6D95B27D6D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2026 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FF88823E-86B9-C17A-B6C0-8020604FB615}"/>
              </a:ext>
            </a:extLst>
          </p:cNvPr>
          <p:cNvSpPr txBox="1">
            <a:spLocks/>
          </p:cNvSpPr>
          <p:nvPr/>
        </p:nvSpPr>
        <p:spPr>
          <a:xfrm>
            <a:off x="1003373" y="1537764"/>
            <a:ext cx="9418953" cy="4781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REFRIGERACION: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Medidas del túnel [son medidas aproximadas]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Si es de MT o BT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Sistema de paletizado o de ingreso de mercadería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Kilos de mercadería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Rotación de la mercadería / como es el proceso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Temperatura de Ingreso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Temperatura de producto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Que Producto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Como esta embalada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Tiempo del proceso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AD2C32D3-D184-A824-FF78-2B4356BF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664634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INFORMACION DEBEMOS SABER </a:t>
            </a:r>
          </a:p>
        </p:txBody>
      </p:sp>
    </p:spTree>
    <p:extLst>
      <p:ext uri="{BB962C8B-B14F-4D97-AF65-F5344CB8AC3E}">
        <p14:creationId xmlns:p14="http://schemas.microsoft.com/office/powerpoint/2010/main" val="345221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22E5D-B0D4-7213-4CCC-CC74D023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E0C81B-D770-EC26-98DF-54974BB7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A7AFAB-8CE1-E15B-660E-826893A5D4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A883D3B-A256-8B4A-65EB-184E51A55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664634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TUNELES – CONGELADOS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88BA15-FE67-ACFE-6037-8B5CF535D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54" y="1264248"/>
            <a:ext cx="2120414" cy="5180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929647-B241-382D-5A83-E2D2AE701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714" y="1611549"/>
            <a:ext cx="2779477" cy="262731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A85B23E-2417-91FD-B11B-EE63EF584F3C}"/>
              </a:ext>
            </a:extLst>
          </p:cNvPr>
          <p:cNvSpPr txBox="1"/>
          <p:nvPr/>
        </p:nvSpPr>
        <p:spPr>
          <a:xfrm>
            <a:off x="6679437" y="2382704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>
                <a:latin typeface="Inter" panose="020B0604020202020204" charset="0"/>
                <a:ea typeface="Inter" panose="020B0604020202020204" charset="0"/>
              </a:rPr>
              <a:t>Producto a congelar: PAN CRUDO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>
                <a:latin typeface="Inter" panose="020B0604020202020204" charset="0"/>
                <a:ea typeface="Inter" panose="020B0604020202020204" charset="0"/>
              </a:rPr>
              <a:t>Temperatura de ingreso: + 35°C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>
                <a:latin typeface="Inter" panose="020B0604020202020204" charset="0"/>
                <a:ea typeface="Inter" panose="020B0604020202020204" charset="0"/>
              </a:rPr>
              <a:t>Temperatura de egreso: -24° C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>
                <a:latin typeface="Inter" panose="020B0604020202020204" charset="0"/>
                <a:ea typeface="Inter" panose="020B0604020202020204" charset="0"/>
              </a:rPr>
              <a:t>Tiempo de proceso: 1hs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>
                <a:latin typeface="Inter" panose="020B0604020202020204" charset="0"/>
                <a:ea typeface="Inter" panose="020B0604020202020204" charset="0"/>
              </a:rPr>
              <a:t>Carga de Producto: 4 carros de 100 kg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>
                <a:latin typeface="Inter" panose="020B0604020202020204" charset="0"/>
                <a:ea typeface="Inter" panose="020B0604020202020204" charset="0"/>
              </a:rPr>
              <a:t>Kg de producto congelado cada 1hs: 100kg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F6EABF-FF05-805F-9F4A-C272F8BAFE6C}"/>
              </a:ext>
            </a:extLst>
          </p:cNvPr>
          <p:cNvSpPr txBox="1"/>
          <p:nvPr/>
        </p:nvSpPr>
        <p:spPr>
          <a:xfrm>
            <a:off x="5553292" y="1611549"/>
            <a:ext cx="3810616" cy="9526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1778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</p:spTree>
    <p:extLst>
      <p:ext uri="{BB962C8B-B14F-4D97-AF65-F5344CB8AC3E}">
        <p14:creationId xmlns:p14="http://schemas.microsoft.com/office/powerpoint/2010/main" val="20220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02031C9-07C1-FBDB-4163-55443449B3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8636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7D80B-F0A1-FDFC-D24D-3185804E9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743B20-AC42-CC17-46A5-26A61C74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664633"/>
            <a:ext cx="7503735" cy="599615"/>
          </a:xfrm>
          <a:noFill/>
        </p:spPr>
        <p:txBody>
          <a:bodyPr>
            <a:norm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QUE SE DEBE?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9FF780-5806-9805-F189-DF3AE1F4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72CB79-C42C-CE00-73B5-9843097421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2026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882F511-75AA-E6BF-CF53-7EF547726C83}"/>
              </a:ext>
            </a:extLst>
          </p:cNvPr>
          <p:cNvSpPr txBox="1">
            <a:spLocks/>
          </p:cNvSpPr>
          <p:nvPr/>
        </p:nvSpPr>
        <p:spPr>
          <a:xfrm>
            <a:off x="1258012" y="964441"/>
            <a:ext cx="9418953" cy="2337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/>
              <a:t>Los cambios en el mercado se deben a varias razones. En nuestro caso podemos explicar una mayor participación como resultado de: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C009E4BA-24F7-4A14-1FA3-950938F69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383177"/>
              </p:ext>
            </p:extLst>
          </p:nvPr>
        </p:nvGraphicFramePr>
        <p:xfrm>
          <a:off x="1449295" y="1945799"/>
          <a:ext cx="9559364" cy="4419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610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4497-3316-EAFB-EC99-B8F80B7F2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DF276-A372-821A-7F2B-6665A4AE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664634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INFORMACION DEBEMOS SABER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4877BB-A461-71D4-F94B-301E054E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3A80081-B4B1-B28B-F18A-D1FC667815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2026 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1DD57BB-CD3B-F247-9E3C-E059F1CDEDDE}"/>
              </a:ext>
            </a:extLst>
          </p:cNvPr>
          <p:cNvSpPr txBox="1">
            <a:spLocks/>
          </p:cNvSpPr>
          <p:nvPr/>
        </p:nvSpPr>
        <p:spPr>
          <a:xfrm>
            <a:off x="1117342" y="1470179"/>
            <a:ext cx="9418953" cy="3639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CAMARAS: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Medidas de las mismas [PLANOS]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Como será la estructura de la misma [interna o externa]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Si es de MT o BT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Si tiene aislación de piso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Medidas de puertas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Sistema de paletizado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015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58740-B401-E54C-3A0D-3763E1397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2AE3B3-80C1-2BA8-D116-732275CC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8C48B1-1A4D-AEAF-456F-1E8A28AEDA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2026 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646BFFA-5B1C-57C2-B29C-9EB4C2BECF74}"/>
              </a:ext>
            </a:extLst>
          </p:cNvPr>
          <p:cNvSpPr txBox="1">
            <a:spLocks/>
          </p:cNvSpPr>
          <p:nvPr/>
        </p:nvSpPr>
        <p:spPr>
          <a:xfrm>
            <a:off x="1003373" y="1537764"/>
            <a:ext cx="9418953" cy="4781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REFRIGERACION: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Medidas de las mismas [PLANOS]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Si es de MT o BT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Medidas de puertas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Sistema de paletizado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Kilos de mercadería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Rotación de la mercadería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Temperatura de Ingreso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Temperatura de Cámara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Que Producto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Como esta embalada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Tiempo del proceso o Guarda</a:t>
            </a:r>
          </a:p>
          <a:p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F6F77E32-944B-6F93-2526-9F57E7FB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664634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INFORMACION DEBEMOS SABER </a:t>
            </a:r>
          </a:p>
        </p:txBody>
      </p:sp>
    </p:spTree>
    <p:extLst>
      <p:ext uri="{BB962C8B-B14F-4D97-AF65-F5344CB8AC3E}">
        <p14:creationId xmlns:p14="http://schemas.microsoft.com/office/powerpoint/2010/main" val="157616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218E-3802-3FF2-F5E3-BE562D9F5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BFCBA-0E48-A2EC-EEAC-66989B4B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697500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PALETIZADO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2CE283-668F-FBA1-533C-9F00FADD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5510A-1DE6-173D-1FD1-AB1D7E6BCC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2026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0FE7C5-E764-CB54-B1EC-6FF25F663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612" y="2211194"/>
            <a:ext cx="4202767" cy="30490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94F7A0-5D9C-E005-7351-96F3B1E5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250" y="2326342"/>
            <a:ext cx="2709451" cy="2876186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73D5EB72-3574-CD01-77AF-590ED6D60AE7}"/>
              </a:ext>
            </a:extLst>
          </p:cNvPr>
          <p:cNvGrpSpPr/>
          <p:nvPr/>
        </p:nvGrpSpPr>
        <p:grpSpPr>
          <a:xfrm>
            <a:off x="98304" y="1121413"/>
            <a:ext cx="7903004" cy="959165"/>
            <a:chOff x="-2208183" y="4121656"/>
            <a:chExt cx="7903004" cy="959165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0EF75A7-E0AA-6E5C-108B-943375C7E292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B57702B-C6B8-7F27-3957-00F9FA6AE880}"/>
                </a:ext>
              </a:extLst>
            </p:cNvPr>
            <p:cNvSpPr txBox="1"/>
            <p:nvPr/>
          </p:nvSpPr>
          <p:spPr>
            <a:xfrm>
              <a:off x="-2208183" y="4121656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kern="12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selectivo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85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6E462-73DD-F8E6-F502-4A8018559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1441D-E2E8-6715-0109-1D2DB94C3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9" y="530439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PALETIZADO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7B8F86-B75E-1A25-A517-A068F04D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390249-885F-7D15-8F20-9CB2E194AB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2026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21DA184-A7C8-8A3B-CC77-0B5F95561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564" y="1331285"/>
            <a:ext cx="4782159" cy="31331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925AE1F-9AA0-8DF8-857C-7749CF979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03" y="1950179"/>
            <a:ext cx="3818967" cy="28485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C7B1E17-5158-D8DD-FDF1-6C4E2C321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775" y="3718266"/>
            <a:ext cx="3818966" cy="278885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F612AF4-E21E-0C2D-32FD-0AEF096CB751}"/>
              </a:ext>
            </a:extLst>
          </p:cNvPr>
          <p:cNvGrpSpPr/>
          <p:nvPr/>
        </p:nvGrpSpPr>
        <p:grpSpPr>
          <a:xfrm>
            <a:off x="425265" y="854958"/>
            <a:ext cx="8422618" cy="1223059"/>
            <a:chOff x="-1443656" y="3857762"/>
            <a:chExt cx="7138477" cy="1223059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9DB481C-7963-9FFD-CE45-5C526A8ACF11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A8E282D-2198-DC1F-0912-6AE16848A8BA}"/>
                </a:ext>
              </a:extLst>
            </p:cNvPr>
            <p:cNvSpPr txBox="1"/>
            <p:nvPr/>
          </p:nvSpPr>
          <p:spPr>
            <a:xfrm>
              <a:off x="-1443656" y="3857762"/>
              <a:ext cx="4806155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kern="12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autoportante y automatizado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74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D005ADE-2CDF-9E95-193C-F6C49723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052" y="2883310"/>
            <a:ext cx="5952408" cy="545690"/>
          </a:xfrm>
        </p:spPr>
        <p:txBody>
          <a:bodyPr/>
          <a:lstStyle/>
          <a:p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 OBRAS: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53D494-AADD-65CD-99E8-70C39933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F1EE8551-61ED-2471-4D74-D22F964FE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REUNION COMERCIAL  2026</a:t>
            </a:r>
          </a:p>
        </p:txBody>
      </p:sp>
    </p:spTree>
    <p:extLst>
      <p:ext uri="{BB962C8B-B14F-4D97-AF65-F5344CB8AC3E}">
        <p14:creationId xmlns:p14="http://schemas.microsoft.com/office/powerpoint/2010/main" val="16637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837A0-BECE-216D-75D6-7D67973F8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BA50F3-7AAF-7750-EB24-1978C99A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90A830-3A65-BCB8-B66E-2B8EFC297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8"/>
            <a:ext cx="4288097" cy="272044"/>
          </a:xfrm>
        </p:spPr>
        <p:txBody>
          <a:bodyPr/>
          <a:lstStyle/>
          <a:p>
            <a:r>
              <a:rPr lang="it-IT" dirty="0"/>
              <a:t>REUNION COMERCIAL 2026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AC46E8-E5B3-846B-E5E3-2EC7E264A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0" y="776459"/>
            <a:ext cx="5550185" cy="4229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6052B6-2A06-9B1D-A72B-31430769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81" y="2729830"/>
            <a:ext cx="6374094" cy="3159381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EDD30D36-8E33-F2DF-378F-081C5CE7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299" y="313965"/>
            <a:ext cx="8661206" cy="599615"/>
          </a:xfrm>
          <a:noFill/>
        </p:spPr>
        <p:txBody>
          <a:bodyPr>
            <a:noAutofit/>
          </a:bodyPr>
          <a:lstStyle/>
          <a:p>
            <a:r>
              <a:rPr lang="it-IT" b="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85B79F4-3F38-C06B-A072-20561692CFF6}"/>
              </a:ext>
            </a:extLst>
          </p:cNvPr>
          <p:cNvGrpSpPr/>
          <p:nvPr/>
        </p:nvGrpSpPr>
        <p:grpSpPr>
          <a:xfrm>
            <a:off x="5400647" y="838187"/>
            <a:ext cx="5737214" cy="1305693"/>
            <a:chOff x="1884205" y="3775128"/>
            <a:chExt cx="4862499" cy="130569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BB1CCF5-055A-B1DF-EADE-209AC49FF747}"/>
                </a:ext>
              </a:extLst>
            </p:cNvPr>
            <p:cNvSpPr/>
            <p:nvPr/>
          </p:nvSpPr>
          <p:spPr>
            <a:xfrm>
              <a:off x="1884205" y="4128167"/>
              <a:ext cx="3810616" cy="952654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051DBE5-DB10-53BF-AED7-F3ECDB702740}"/>
                </a:ext>
              </a:extLst>
            </p:cNvPr>
            <p:cNvSpPr txBox="1"/>
            <p:nvPr/>
          </p:nvSpPr>
          <p:spPr>
            <a:xfrm>
              <a:off x="2936088" y="3775128"/>
              <a:ext cx="3810616" cy="952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500" dirty="0">
                  <a:solidFill>
                    <a:srgbClr val="E305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CENTRO DE DISTRIBUCION COTO</a:t>
              </a:r>
              <a:endParaRPr lang="es-AR" sz="2500" kern="1200" dirty="0">
                <a:solidFill>
                  <a:srgbClr val="E30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8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13726</TotalTime>
  <Words>831</Words>
  <Application>Microsoft Office PowerPoint</Application>
  <PresentationFormat>Panorámica</PresentationFormat>
  <Paragraphs>179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Inter</vt:lpstr>
      <vt:lpstr>Inter Black</vt:lpstr>
      <vt:lpstr>Wingdings</vt:lpstr>
      <vt:lpstr>Arial</vt:lpstr>
      <vt:lpstr>Calibri</vt:lpstr>
      <vt:lpstr>Tema di Office</vt:lpstr>
      <vt:lpstr>REUNION COMERCIAL - 2026</vt:lpstr>
      <vt:lpstr>MERCADOS Y EL CAMBIO</vt:lpstr>
      <vt:lpstr>A QUE SE DEBE?</vt:lpstr>
      <vt:lpstr>QUE INFORMACION DEBEMOS SABER </vt:lpstr>
      <vt:lpstr>QUE INFORMACION DEBEMOS SABER </vt:lpstr>
      <vt:lpstr>SISTEMA DE PALETIZADO</vt:lpstr>
      <vt:lpstr>SISTEMA DE PALETIZADO</vt:lpstr>
      <vt:lpstr>ALGUNAS OBRAS:</vt:lpstr>
      <vt:lpstr>PROYECTO:</vt:lpstr>
      <vt:lpstr>PROYECTO:</vt:lpstr>
      <vt:lpstr>PROYECTO:</vt:lpstr>
      <vt:lpstr>PROYECTO:</vt:lpstr>
      <vt:lpstr>PROYECTO:</vt:lpstr>
      <vt:lpstr>PROYECTO:</vt:lpstr>
      <vt:lpstr>PROYECTO:</vt:lpstr>
      <vt:lpstr>PROYECTO:</vt:lpstr>
      <vt:lpstr>PROYECTO:</vt:lpstr>
      <vt:lpstr>PROYECTO:</vt:lpstr>
      <vt:lpstr>PROYECTO:</vt:lpstr>
      <vt:lpstr>TUNEL DE CONGELADOS/ ABATIDORES DE MT:</vt:lpstr>
      <vt:lpstr>QUE INFORMACION DEBEMOS SABER </vt:lpstr>
      <vt:lpstr>DISEÑO DE TUNELES – CONGELADOS 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Igor Giraldo</dc:creator>
  <cp:lastModifiedBy>Daniel Lopez</cp:lastModifiedBy>
  <cp:revision>137</cp:revision>
  <dcterms:created xsi:type="dcterms:W3CDTF">2023-10-12T09:34:49Z</dcterms:created>
  <dcterms:modified xsi:type="dcterms:W3CDTF">2026-06-03T15:02:33Z</dcterms:modified>
</cp:coreProperties>
</file>