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0" r:id="rId3"/>
    <p:sldId id="340" r:id="rId4"/>
    <p:sldId id="341" r:id="rId5"/>
    <p:sldId id="352" r:id="rId6"/>
    <p:sldId id="331" r:id="rId7"/>
    <p:sldId id="358" r:id="rId8"/>
    <p:sldId id="361" r:id="rId9"/>
    <p:sldId id="342" r:id="rId10"/>
    <p:sldId id="354" r:id="rId11"/>
    <p:sldId id="357" r:id="rId12"/>
    <p:sldId id="355" r:id="rId13"/>
    <p:sldId id="359" r:id="rId14"/>
    <p:sldId id="356" r:id="rId15"/>
    <p:sldId id="351" r:id="rId16"/>
    <p:sldId id="349" r:id="rId17"/>
    <p:sldId id="350" r:id="rId18"/>
    <p:sldId id="353" r:id="rId19"/>
    <p:sldId id="268" r:id="rId20"/>
  </p:sldIdLst>
  <p:sldSz cx="12192000" cy="6858000"/>
  <p:notesSz cx="6858000" cy="9144000"/>
  <p:embeddedFontLst>
    <p:embeddedFont>
      <p:font typeface="Inter" panose="020B0604020202020204" charset="0"/>
      <p:regular r:id="rId23"/>
      <p:bold r:id="rId24"/>
    </p:embeddedFont>
    <p:embeddedFont>
      <p:font typeface="Inter Black" panose="020B0604020202020204" charset="0"/>
      <p:bold r:id="rId2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 Cumpa" initials="JC" lastIdx="1" clrIdx="0">
    <p:extLst>
      <p:ext uri="{19B8F6BF-5375-455C-9EA6-DF929625EA0E}">
        <p15:presenceInfo xmlns:p15="http://schemas.microsoft.com/office/powerpoint/2012/main" userId="S::cumpa@arneg.com.ar::07161b81-fbec-4ad5-97c7-587af2c20a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781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gelina Godoy" userId="9e613c78-accd-4bc8-9935-80b4517b38f7" providerId="ADAL" clId="{80E4B94A-1ECE-4011-A686-58D292FEC5C0}"/>
    <pc:docChg chg="undo custSel addSld delSld modSld sldOrd">
      <pc:chgData name="Evangelina Godoy" userId="9e613c78-accd-4bc8-9935-80b4517b38f7" providerId="ADAL" clId="{80E4B94A-1ECE-4011-A686-58D292FEC5C0}" dt="2026-06-04T15:23:51.899" v="738" actId="1076"/>
      <pc:docMkLst>
        <pc:docMk/>
      </pc:docMkLst>
      <pc:sldChg chg="modSp mod">
        <pc:chgData name="Evangelina Godoy" userId="9e613c78-accd-4bc8-9935-80b4517b38f7" providerId="ADAL" clId="{80E4B94A-1ECE-4011-A686-58D292FEC5C0}" dt="2026-06-03T15:57:57.944" v="468" actId="20577"/>
        <pc:sldMkLst>
          <pc:docMk/>
          <pc:sldMk cId="3665436626" sldId="256"/>
        </pc:sldMkLst>
        <pc:spChg chg="mod">
          <ac:chgData name="Evangelina Godoy" userId="9e613c78-accd-4bc8-9935-80b4517b38f7" providerId="ADAL" clId="{80E4B94A-1ECE-4011-A686-58D292FEC5C0}" dt="2026-06-03T15:57:57.944" v="468" actId="20577"/>
          <ac:spMkLst>
            <pc:docMk/>
            <pc:sldMk cId="3665436626" sldId="256"/>
            <ac:spMk id="19" creationId="{6C2BD189-F79C-060C-41B0-E79F3CC44F6E}"/>
          </ac:spMkLst>
        </pc:spChg>
      </pc:sldChg>
      <pc:sldChg chg="addSp modSp mod">
        <pc:chgData name="Evangelina Godoy" userId="9e613c78-accd-4bc8-9935-80b4517b38f7" providerId="ADAL" clId="{80E4B94A-1ECE-4011-A686-58D292FEC5C0}" dt="2026-06-04T15:23:51.899" v="738" actId="1076"/>
        <pc:sldMkLst>
          <pc:docMk/>
          <pc:sldMk cId="863608350" sldId="268"/>
        </pc:sldMkLst>
        <pc:picChg chg="add mod">
          <ac:chgData name="Evangelina Godoy" userId="9e613c78-accd-4bc8-9935-80b4517b38f7" providerId="ADAL" clId="{80E4B94A-1ECE-4011-A686-58D292FEC5C0}" dt="2026-06-04T15:23:51.899" v="738" actId="1076"/>
          <ac:picMkLst>
            <pc:docMk/>
            <pc:sldMk cId="863608350" sldId="268"/>
            <ac:picMk id="4" creationId="{A850F35E-B2DC-3753-F158-481890C29322}"/>
          </ac:picMkLst>
        </pc:picChg>
      </pc:sldChg>
      <pc:sldChg chg="modSp mod">
        <pc:chgData name="Evangelina Godoy" userId="9e613c78-accd-4bc8-9935-80b4517b38f7" providerId="ADAL" clId="{80E4B94A-1ECE-4011-A686-58D292FEC5C0}" dt="2026-06-03T23:15:23.183" v="591" actId="1076"/>
        <pc:sldMkLst>
          <pc:docMk/>
          <pc:sldMk cId="4169939360" sldId="340"/>
        </pc:sldMkLst>
        <pc:spChg chg="mod">
          <ac:chgData name="Evangelina Godoy" userId="9e613c78-accd-4bc8-9935-80b4517b38f7" providerId="ADAL" clId="{80E4B94A-1ECE-4011-A686-58D292FEC5C0}" dt="2026-06-03T23:15:23.183" v="591" actId="1076"/>
          <ac:spMkLst>
            <pc:docMk/>
            <pc:sldMk cId="4169939360" sldId="340"/>
            <ac:spMk id="2" creationId="{AB541BEA-D88D-07A2-EA30-BAE45E879396}"/>
          </ac:spMkLst>
        </pc:spChg>
      </pc:sldChg>
      <pc:sldChg chg="modSp mod">
        <pc:chgData name="Evangelina Godoy" userId="9e613c78-accd-4bc8-9935-80b4517b38f7" providerId="ADAL" clId="{80E4B94A-1ECE-4011-A686-58D292FEC5C0}" dt="2026-06-03T16:16:58.534" v="506" actId="27636"/>
        <pc:sldMkLst>
          <pc:docMk/>
          <pc:sldMk cId="3424843990" sldId="341"/>
        </pc:sldMkLst>
        <pc:spChg chg="mod">
          <ac:chgData name="Evangelina Godoy" userId="9e613c78-accd-4bc8-9935-80b4517b38f7" providerId="ADAL" clId="{80E4B94A-1ECE-4011-A686-58D292FEC5C0}" dt="2026-06-03T16:16:50.301" v="503" actId="1076"/>
          <ac:spMkLst>
            <pc:docMk/>
            <pc:sldMk cId="3424843990" sldId="341"/>
            <ac:spMk id="2" creationId="{832E03C4-EC58-9B81-0A16-9A53EDD6048D}"/>
          </ac:spMkLst>
        </pc:spChg>
        <pc:spChg chg="mod">
          <ac:chgData name="Evangelina Godoy" userId="9e613c78-accd-4bc8-9935-80b4517b38f7" providerId="ADAL" clId="{80E4B94A-1ECE-4011-A686-58D292FEC5C0}" dt="2026-06-03T16:16:58.534" v="506" actId="27636"/>
          <ac:spMkLst>
            <pc:docMk/>
            <pc:sldMk cId="3424843990" sldId="341"/>
            <ac:spMk id="6" creationId="{C11CAE5D-637D-2DC3-412D-77A057277D41}"/>
          </ac:spMkLst>
        </pc:spChg>
        <pc:spChg chg="mod">
          <ac:chgData name="Evangelina Godoy" userId="9e613c78-accd-4bc8-9935-80b4517b38f7" providerId="ADAL" clId="{80E4B94A-1ECE-4011-A686-58D292FEC5C0}" dt="2026-06-03T16:16:53.194" v="504" actId="1076"/>
          <ac:spMkLst>
            <pc:docMk/>
            <pc:sldMk cId="3424843990" sldId="341"/>
            <ac:spMk id="7" creationId="{C9AD40A4-5E91-F197-845C-13866CDC1269}"/>
          </ac:spMkLst>
        </pc:spChg>
      </pc:sldChg>
      <pc:sldChg chg="del">
        <pc:chgData name="Evangelina Godoy" userId="9e613c78-accd-4bc8-9935-80b4517b38f7" providerId="ADAL" clId="{80E4B94A-1ECE-4011-A686-58D292FEC5C0}" dt="2026-06-02T18:30:46.865" v="48" actId="2696"/>
        <pc:sldMkLst>
          <pc:docMk/>
          <pc:sldMk cId="1320643167" sldId="343"/>
        </pc:sldMkLst>
      </pc:sldChg>
      <pc:sldChg chg="del">
        <pc:chgData name="Evangelina Godoy" userId="9e613c78-accd-4bc8-9935-80b4517b38f7" providerId="ADAL" clId="{80E4B94A-1ECE-4011-A686-58D292FEC5C0}" dt="2026-06-02T18:34:50.701" v="74" actId="47"/>
        <pc:sldMkLst>
          <pc:docMk/>
          <pc:sldMk cId="1003960490" sldId="347"/>
        </pc:sldMkLst>
      </pc:sldChg>
      <pc:sldChg chg="del">
        <pc:chgData name="Evangelina Godoy" userId="9e613c78-accd-4bc8-9935-80b4517b38f7" providerId="ADAL" clId="{80E4B94A-1ECE-4011-A686-58D292FEC5C0}" dt="2026-06-02T18:43:05.146" v="246" actId="47"/>
        <pc:sldMkLst>
          <pc:docMk/>
          <pc:sldMk cId="715781913" sldId="348"/>
        </pc:sldMkLst>
      </pc:sldChg>
      <pc:sldChg chg="modSp mod">
        <pc:chgData name="Evangelina Godoy" userId="9e613c78-accd-4bc8-9935-80b4517b38f7" providerId="ADAL" clId="{80E4B94A-1ECE-4011-A686-58D292FEC5C0}" dt="2026-06-02T19:03:51.096" v="350" actId="20577"/>
        <pc:sldMkLst>
          <pc:docMk/>
          <pc:sldMk cId="2373803815" sldId="351"/>
        </pc:sldMkLst>
        <pc:spChg chg="mod">
          <ac:chgData name="Evangelina Godoy" userId="9e613c78-accd-4bc8-9935-80b4517b38f7" providerId="ADAL" clId="{80E4B94A-1ECE-4011-A686-58D292FEC5C0}" dt="2026-06-02T19:03:51.096" v="350" actId="20577"/>
          <ac:spMkLst>
            <pc:docMk/>
            <pc:sldMk cId="2373803815" sldId="351"/>
            <ac:spMk id="2" creationId="{89E858A2-FA46-8CEC-102C-348125BCBA4D}"/>
          </ac:spMkLst>
        </pc:spChg>
      </pc:sldChg>
      <pc:sldChg chg="addSp delSp modSp mod">
        <pc:chgData name="Evangelina Godoy" userId="9e613c78-accd-4bc8-9935-80b4517b38f7" providerId="ADAL" clId="{80E4B94A-1ECE-4011-A686-58D292FEC5C0}" dt="2026-06-02T18:46:25.874" v="275" actId="1076"/>
        <pc:sldMkLst>
          <pc:docMk/>
          <pc:sldMk cId="635511384" sldId="352"/>
        </pc:sldMkLst>
        <pc:spChg chg="add mod">
          <ac:chgData name="Evangelina Godoy" userId="9e613c78-accd-4bc8-9935-80b4517b38f7" providerId="ADAL" clId="{80E4B94A-1ECE-4011-A686-58D292FEC5C0}" dt="2026-06-02T18:46:25.874" v="275" actId="1076"/>
          <ac:spMkLst>
            <pc:docMk/>
            <pc:sldMk cId="635511384" sldId="352"/>
            <ac:spMk id="3" creationId="{2FB20E43-7EDB-5FBF-8970-2A2989D369F9}"/>
          </ac:spMkLst>
        </pc:spChg>
      </pc:sldChg>
      <pc:sldChg chg="addSp delSp modSp mod">
        <pc:chgData name="Evangelina Godoy" userId="9e613c78-accd-4bc8-9935-80b4517b38f7" providerId="ADAL" clId="{80E4B94A-1ECE-4011-A686-58D292FEC5C0}" dt="2026-06-03T18:33:55.868" v="563" actId="14100"/>
        <pc:sldMkLst>
          <pc:docMk/>
          <pc:sldMk cId="1141947382" sldId="353"/>
        </pc:sldMkLst>
        <pc:spChg chg="mod">
          <ac:chgData name="Evangelina Godoy" userId="9e613c78-accd-4bc8-9935-80b4517b38f7" providerId="ADAL" clId="{80E4B94A-1ECE-4011-A686-58D292FEC5C0}" dt="2026-06-03T18:33:09.795" v="559" actId="20577"/>
          <ac:spMkLst>
            <pc:docMk/>
            <pc:sldMk cId="1141947382" sldId="353"/>
            <ac:spMk id="5" creationId="{97BDB319-CFB8-3F28-5F57-B7C9A40C0CBF}"/>
          </ac:spMkLst>
        </pc:spChg>
        <pc:picChg chg="add mod">
          <ac:chgData name="Evangelina Godoy" userId="9e613c78-accd-4bc8-9935-80b4517b38f7" providerId="ADAL" clId="{80E4B94A-1ECE-4011-A686-58D292FEC5C0}" dt="2026-06-03T18:33:55.868" v="563" actId="14100"/>
          <ac:picMkLst>
            <pc:docMk/>
            <pc:sldMk cId="1141947382" sldId="353"/>
            <ac:picMk id="3" creationId="{C5D8EE7F-9962-DCC4-7D88-EB565F1A742E}"/>
          </ac:picMkLst>
        </pc:picChg>
        <pc:picChg chg="del">
          <ac:chgData name="Evangelina Godoy" userId="9e613c78-accd-4bc8-9935-80b4517b38f7" providerId="ADAL" clId="{80E4B94A-1ECE-4011-A686-58D292FEC5C0}" dt="2026-06-03T18:33:48.937" v="560" actId="478"/>
          <ac:picMkLst>
            <pc:docMk/>
            <pc:sldMk cId="1141947382" sldId="353"/>
            <ac:picMk id="19" creationId="{B8BC0A18-CE32-685B-3C33-93AD4615B8F1}"/>
          </ac:picMkLst>
        </pc:picChg>
      </pc:sldChg>
      <pc:sldChg chg="addSp delSp modSp mod">
        <pc:chgData name="Evangelina Godoy" userId="9e613c78-accd-4bc8-9935-80b4517b38f7" providerId="ADAL" clId="{80E4B94A-1ECE-4011-A686-58D292FEC5C0}" dt="2026-06-02T18:42:27.849" v="245"/>
        <pc:sldMkLst>
          <pc:docMk/>
          <pc:sldMk cId="1576892573" sldId="354"/>
        </pc:sldMkLst>
        <pc:spChg chg="mod">
          <ac:chgData name="Evangelina Godoy" userId="9e613c78-accd-4bc8-9935-80b4517b38f7" providerId="ADAL" clId="{80E4B94A-1ECE-4011-A686-58D292FEC5C0}" dt="2026-06-02T18:26:12.464" v="29" actId="20577"/>
          <ac:spMkLst>
            <pc:docMk/>
            <pc:sldMk cId="1576892573" sldId="354"/>
            <ac:spMk id="5" creationId="{E87281EB-0067-A244-6DC6-A0DFB8051741}"/>
          </ac:spMkLst>
        </pc:spChg>
        <pc:spChg chg="mod topLvl">
          <ac:chgData name="Evangelina Godoy" userId="9e613c78-accd-4bc8-9935-80b4517b38f7" providerId="ADAL" clId="{80E4B94A-1ECE-4011-A686-58D292FEC5C0}" dt="2026-06-02T18:41:34.611" v="238" actId="164"/>
          <ac:spMkLst>
            <pc:docMk/>
            <pc:sldMk cId="1576892573" sldId="354"/>
            <ac:spMk id="12" creationId="{97BA28FB-44E1-278C-E345-5F8F666DF8A6}"/>
          </ac:spMkLst>
        </pc:spChg>
        <pc:spChg chg="mod topLvl">
          <ac:chgData name="Evangelina Godoy" userId="9e613c78-accd-4bc8-9935-80b4517b38f7" providerId="ADAL" clId="{80E4B94A-1ECE-4011-A686-58D292FEC5C0}" dt="2026-06-02T18:42:27.849" v="245"/>
          <ac:spMkLst>
            <pc:docMk/>
            <pc:sldMk cId="1576892573" sldId="354"/>
            <ac:spMk id="13" creationId="{BAE50013-69CD-0717-A484-FB769FB560AA}"/>
          </ac:spMkLst>
        </pc:spChg>
        <pc:grpChg chg="add mod">
          <ac:chgData name="Evangelina Godoy" userId="9e613c78-accd-4bc8-9935-80b4517b38f7" providerId="ADAL" clId="{80E4B94A-1ECE-4011-A686-58D292FEC5C0}" dt="2026-06-02T18:41:34.611" v="238" actId="164"/>
          <ac:grpSpMkLst>
            <pc:docMk/>
            <pc:sldMk cId="1576892573" sldId="354"/>
            <ac:grpSpMk id="15" creationId="{E3B87893-1E0F-C09B-42BB-138F412BA429}"/>
          </ac:grpSpMkLst>
        </pc:grpChg>
        <pc:picChg chg="mod">
          <ac:chgData name="Evangelina Godoy" userId="9e613c78-accd-4bc8-9935-80b4517b38f7" providerId="ADAL" clId="{80E4B94A-1ECE-4011-A686-58D292FEC5C0}" dt="2026-06-02T18:42:09.544" v="244" actId="14100"/>
          <ac:picMkLst>
            <pc:docMk/>
            <pc:sldMk cId="1576892573" sldId="354"/>
            <ac:picMk id="8" creationId="{7133CA9C-7F00-0FF0-9981-59117585DD03}"/>
          </ac:picMkLst>
        </pc:picChg>
      </pc:sldChg>
      <pc:sldChg chg="addSp delSp modSp mod">
        <pc:chgData name="Evangelina Godoy" userId="9e613c78-accd-4bc8-9935-80b4517b38f7" providerId="ADAL" clId="{80E4B94A-1ECE-4011-A686-58D292FEC5C0}" dt="2026-06-02T18:42:01.551" v="243"/>
        <pc:sldMkLst>
          <pc:docMk/>
          <pc:sldMk cId="4085905115" sldId="355"/>
        </pc:sldMkLst>
        <pc:spChg chg="mod">
          <ac:chgData name="Evangelina Godoy" userId="9e613c78-accd-4bc8-9935-80b4517b38f7" providerId="ADAL" clId="{80E4B94A-1ECE-4011-A686-58D292FEC5C0}" dt="2026-06-02T18:36:09.441" v="193" actId="20577"/>
          <ac:spMkLst>
            <pc:docMk/>
            <pc:sldMk cId="4085905115" sldId="355"/>
            <ac:spMk id="5" creationId="{47F90EF7-4660-12AC-33AD-BDE3A949703A}"/>
          </ac:spMkLst>
        </pc:spChg>
        <pc:spChg chg="mod">
          <ac:chgData name="Evangelina Godoy" userId="9e613c78-accd-4bc8-9935-80b4517b38f7" providerId="ADAL" clId="{80E4B94A-1ECE-4011-A686-58D292FEC5C0}" dt="2026-06-02T18:42:01.551" v="243"/>
          <ac:spMkLst>
            <pc:docMk/>
            <pc:sldMk cId="4085905115" sldId="355"/>
            <ac:spMk id="16" creationId="{84F8EFD7-3866-46FD-5F95-66FDBBA68A6D}"/>
          </ac:spMkLst>
        </pc:spChg>
        <pc:spChg chg="mod">
          <ac:chgData name="Evangelina Godoy" userId="9e613c78-accd-4bc8-9935-80b4517b38f7" providerId="ADAL" clId="{80E4B94A-1ECE-4011-A686-58D292FEC5C0}" dt="2026-06-02T18:41:37.962" v="239"/>
          <ac:spMkLst>
            <pc:docMk/>
            <pc:sldMk cId="4085905115" sldId="355"/>
            <ac:spMk id="17" creationId="{4CAA9105-7CD0-9514-EDB3-96B6A387F4E8}"/>
          </ac:spMkLst>
        </pc:spChg>
        <pc:grpChg chg="add mod">
          <ac:chgData name="Evangelina Godoy" userId="9e613c78-accd-4bc8-9935-80b4517b38f7" providerId="ADAL" clId="{80E4B94A-1ECE-4011-A686-58D292FEC5C0}" dt="2026-06-02T18:41:42.550" v="242" actId="1076"/>
          <ac:grpSpMkLst>
            <pc:docMk/>
            <pc:sldMk cId="4085905115" sldId="355"/>
            <ac:grpSpMk id="15" creationId="{9B2E1D1A-7C61-D48D-E97A-EC4CEB95A103}"/>
          </ac:grpSpMkLst>
        </pc:grpChg>
      </pc:sldChg>
      <pc:sldChg chg="addSp delSp modSp new mod">
        <pc:chgData name="Evangelina Godoy" userId="9e613c78-accd-4bc8-9935-80b4517b38f7" providerId="ADAL" clId="{80E4B94A-1ECE-4011-A686-58D292FEC5C0}" dt="2026-06-03T18:34:50.516" v="582" actId="20577"/>
        <pc:sldMkLst>
          <pc:docMk/>
          <pc:sldMk cId="2778710871" sldId="356"/>
        </pc:sldMkLst>
        <pc:spChg chg="mod">
          <ac:chgData name="Evangelina Godoy" userId="9e613c78-accd-4bc8-9935-80b4517b38f7" providerId="ADAL" clId="{80E4B94A-1ECE-4011-A686-58D292FEC5C0}" dt="2026-06-03T18:34:50.516" v="582" actId="20577"/>
          <ac:spMkLst>
            <pc:docMk/>
            <pc:sldMk cId="2778710871" sldId="356"/>
            <ac:spMk id="5" creationId="{0692C155-21F7-BEB8-2633-FC310DD31C43}"/>
          </ac:spMkLst>
        </pc:spChg>
        <pc:picChg chg="add mod">
          <ac:chgData name="Evangelina Godoy" userId="9e613c78-accd-4bc8-9935-80b4517b38f7" providerId="ADAL" clId="{80E4B94A-1ECE-4011-A686-58D292FEC5C0}" dt="2026-06-02T18:09:49.144" v="7" actId="14100"/>
          <ac:picMkLst>
            <pc:docMk/>
            <pc:sldMk cId="2778710871" sldId="356"/>
            <ac:picMk id="8" creationId="{C3832418-4C3B-00C6-5693-B274BA492AD9}"/>
          </ac:picMkLst>
        </pc:picChg>
      </pc:sldChg>
      <pc:sldChg chg="addSp delSp modSp new mod">
        <pc:chgData name="Evangelina Godoy" userId="9e613c78-accd-4bc8-9935-80b4517b38f7" providerId="ADAL" clId="{80E4B94A-1ECE-4011-A686-58D292FEC5C0}" dt="2026-06-02T18:56:39.313" v="316" actId="14100"/>
        <pc:sldMkLst>
          <pc:docMk/>
          <pc:sldMk cId="3031022124" sldId="357"/>
        </pc:sldMkLst>
        <pc:spChg chg="mod">
          <ac:chgData name="Evangelina Godoy" userId="9e613c78-accd-4bc8-9935-80b4517b38f7" providerId="ADAL" clId="{80E4B94A-1ECE-4011-A686-58D292FEC5C0}" dt="2026-06-02T18:36:02.638" v="175" actId="20577"/>
          <ac:spMkLst>
            <pc:docMk/>
            <pc:sldMk cId="3031022124" sldId="357"/>
            <ac:spMk id="5" creationId="{4E97156C-6F76-8C84-9BD2-0F8D0BA8B68A}"/>
          </ac:spMkLst>
        </pc:spChg>
        <pc:spChg chg="add mod">
          <ac:chgData name="Evangelina Godoy" userId="9e613c78-accd-4bc8-9935-80b4517b38f7" providerId="ADAL" clId="{80E4B94A-1ECE-4011-A686-58D292FEC5C0}" dt="2026-06-02T18:56:17.570" v="310"/>
          <ac:spMkLst>
            <pc:docMk/>
            <pc:sldMk cId="3031022124" sldId="357"/>
            <ac:spMk id="18" creationId="{520AD604-229D-0885-B1AB-1A7C9AE590A1}"/>
          </ac:spMkLst>
        </pc:spChg>
        <pc:spChg chg="add mod">
          <ac:chgData name="Evangelina Godoy" userId="9e613c78-accd-4bc8-9935-80b4517b38f7" providerId="ADAL" clId="{80E4B94A-1ECE-4011-A686-58D292FEC5C0}" dt="2026-06-02T18:56:32.862" v="315" actId="20577"/>
          <ac:spMkLst>
            <pc:docMk/>
            <pc:sldMk cId="3031022124" sldId="357"/>
            <ac:spMk id="19" creationId="{5316AFB9-82A0-6E9F-589A-5DC0CA93C823}"/>
          </ac:spMkLst>
        </pc:spChg>
        <pc:graphicFrameChg chg="add mod modGraphic">
          <ac:chgData name="Evangelina Godoy" userId="9e613c78-accd-4bc8-9935-80b4517b38f7" providerId="ADAL" clId="{80E4B94A-1ECE-4011-A686-58D292FEC5C0}" dt="2026-06-02T18:34:15.776" v="71" actId="798"/>
          <ac:graphicFrameMkLst>
            <pc:docMk/>
            <pc:sldMk cId="3031022124" sldId="357"/>
            <ac:graphicFrameMk id="8" creationId="{60BA3B42-689A-4FA4-C9F9-C6190B0645B6}"/>
          </ac:graphicFrameMkLst>
        </pc:graphicFrameChg>
        <pc:picChg chg="add mod">
          <ac:chgData name="Evangelina Godoy" userId="9e613c78-accd-4bc8-9935-80b4517b38f7" providerId="ADAL" clId="{80E4B94A-1ECE-4011-A686-58D292FEC5C0}" dt="2026-06-02T18:56:22.543" v="312" actId="1076"/>
          <ac:picMkLst>
            <pc:docMk/>
            <pc:sldMk cId="3031022124" sldId="357"/>
            <ac:picMk id="10" creationId="{538AB782-615E-5298-2DB6-26A77F183F2F}"/>
          </ac:picMkLst>
        </pc:picChg>
        <pc:picChg chg="add mod">
          <ac:chgData name="Evangelina Godoy" userId="9e613c78-accd-4bc8-9935-80b4517b38f7" providerId="ADAL" clId="{80E4B94A-1ECE-4011-A686-58D292FEC5C0}" dt="2026-06-02T18:56:39.313" v="316" actId="14100"/>
          <ac:picMkLst>
            <pc:docMk/>
            <pc:sldMk cId="3031022124" sldId="357"/>
            <ac:picMk id="12" creationId="{377EF004-D0E0-0B9B-BD8C-95C77A262E31}"/>
          </ac:picMkLst>
        </pc:picChg>
        <pc:picChg chg="add mod">
          <ac:chgData name="Evangelina Godoy" userId="9e613c78-accd-4bc8-9935-80b4517b38f7" providerId="ADAL" clId="{80E4B94A-1ECE-4011-A686-58D292FEC5C0}" dt="2026-06-02T18:34:01.736" v="70" actId="1076"/>
          <ac:picMkLst>
            <pc:docMk/>
            <pc:sldMk cId="3031022124" sldId="357"/>
            <ac:picMk id="16" creationId="{706C7485-8957-E133-06F9-3F17B549E4E1}"/>
          </ac:picMkLst>
        </pc:picChg>
      </pc:sldChg>
      <pc:sldChg chg="addSp delSp modSp new mod">
        <pc:chgData name="Evangelina Godoy" userId="9e613c78-accd-4bc8-9935-80b4517b38f7" providerId="ADAL" clId="{80E4B94A-1ECE-4011-A686-58D292FEC5C0}" dt="2026-06-04T12:59:25.681" v="614" actId="1076"/>
        <pc:sldMkLst>
          <pc:docMk/>
          <pc:sldMk cId="459969376" sldId="358"/>
        </pc:sldMkLst>
        <pc:spChg chg="del">
          <ac:chgData name="Evangelina Godoy" userId="9e613c78-accd-4bc8-9935-80b4517b38f7" providerId="ADAL" clId="{80E4B94A-1ECE-4011-A686-58D292FEC5C0}" dt="2026-06-03T18:27:15.432" v="511" actId="478"/>
          <ac:spMkLst>
            <pc:docMk/>
            <pc:sldMk cId="459969376" sldId="358"/>
            <ac:spMk id="2" creationId="{1A86A508-D57E-D833-26A3-B0752AB13E41}"/>
          </ac:spMkLst>
        </pc:spChg>
        <pc:spChg chg="del mod">
          <ac:chgData name="Evangelina Godoy" userId="9e613c78-accd-4bc8-9935-80b4517b38f7" providerId="ADAL" clId="{80E4B94A-1ECE-4011-A686-58D292FEC5C0}" dt="2026-06-03T18:27:13.022" v="510" actId="478"/>
          <ac:spMkLst>
            <pc:docMk/>
            <pc:sldMk cId="459969376" sldId="358"/>
            <ac:spMk id="3" creationId="{C2871EA6-FAA7-AA68-66CA-8ACF21A513B8}"/>
          </ac:spMkLst>
        </pc:spChg>
        <pc:graphicFrameChg chg="add del mod">
          <ac:chgData name="Evangelina Godoy" userId="9e613c78-accd-4bc8-9935-80b4517b38f7" providerId="ADAL" clId="{80E4B94A-1ECE-4011-A686-58D292FEC5C0}" dt="2026-06-04T12:58:03.545" v="596" actId="478"/>
          <ac:graphicFrameMkLst>
            <pc:docMk/>
            <pc:sldMk cId="459969376" sldId="358"/>
            <ac:graphicFrameMk id="6" creationId="{31581F31-0BB4-B9BE-A489-93A8A7D4A605}"/>
          </ac:graphicFrameMkLst>
        </pc:graphicFrameChg>
        <pc:graphicFrameChg chg="add del mod">
          <ac:chgData name="Evangelina Godoy" userId="9e613c78-accd-4bc8-9935-80b4517b38f7" providerId="ADAL" clId="{80E4B94A-1ECE-4011-A686-58D292FEC5C0}" dt="2026-06-04T12:58:51.343" v="602" actId="478"/>
          <ac:graphicFrameMkLst>
            <pc:docMk/>
            <pc:sldMk cId="459969376" sldId="358"/>
            <ac:graphicFrameMk id="7" creationId="{E63AEF5A-9698-4DA5-BFC7-09A5C9B23C97}"/>
          </ac:graphicFrameMkLst>
        </pc:graphicFrameChg>
        <pc:graphicFrameChg chg="add del mod">
          <ac:chgData name="Evangelina Godoy" userId="9e613c78-accd-4bc8-9935-80b4517b38f7" providerId="ADAL" clId="{80E4B94A-1ECE-4011-A686-58D292FEC5C0}" dt="2026-06-04T12:58:51.343" v="602" actId="478"/>
          <ac:graphicFrameMkLst>
            <pc:docMk/>
            <pc:sldMk cId="459969376" sldId="358"/>
            <ac:graphicFrameMk id="8" creationId="{EBAFCE0B-D9E9-D48A-3C88-451021FF16E8}"/>
          </ac:graphicFrameMkLst>
        </pc:graphicFrameChg>
        <pc:graphicFrameChg chg="add del mod">
          <ac:chgData name="Evangelina Godoy" userId="9e613c78-accd-4bc8-9935-80b4517b38f7" providerId="ADAL" clId="{80E4B94A-1ECE-4011-A686-58D292FEC5C0}" dt="2026-06-04T12:58:51.343" v="602" actId="478"/>
          <ac:graphicFrameMkLst>
            <pc:docMk/>
            <pc:sldMk cId="459969376" sldId="358"/>
            <ac:graphicFrameMk id="9" creationId="{A8EA90DF-8487-8390-7B59-BD6B585C3D59}"/>
          </ac:graphicFrameMkLst>
        </pc:graphicFrameChg>
        <pc:graphicFrameChg chg="add mod">
          <ac:chgData name="Evangelina Godoy" userId="9e613c78-accd-4bc8-9935-80b4517b38f7" providerId="ADAL" clId="{80E4B94A-1ECE-4011-A686-58D292FEC5C0}" dt="2026-06-04T12:59:08.504" v="609" actId="14100"/>
          <ac:graphicFrameMkLst>
            <pc:docMk/>
            <pc:sldMk cId="459969376" sldId="358"/>
            <ac:graphicFrameMk id="12" creationId="{00000000-0008-0000-0100-000002000000}"/>
          </ac:graphicFrameMkLst>
        </pc:graphicFrameChg>
        <pc:picChg chg="add del mod">
          <ac:chgData name="Evangelina Godoy" userId="9e613c78-accd-4bc8-9935-80b4517b38f7" providerId="ADAL" clId="{80E4B94A-1ECE-4011-A686-58D292FEC5C0}" dt="2026-06-03T23:00:52.722" v="589" actId="478"/>
          <ac:picMkLst>
            <pc:docMk/>
            <pc:sldMk cId="459969376" sldId="358"/>
            <ac:picMk id="11" creationId="{022F8EED-BE88-ADB2-79C0-469005584B44}"/>
          </ac:picMkLst>
        </pc:picChg>
        <pc:picChg chg="add mod">
          <ac:chgData name="Evangelina Godoy" userId="9e613c78-accd-4bc8-9935-80b4517b38f7" providerId="ADAL" clId="{80E4B94A-1ECE-4011-A686-58D292FEC5C0}" dt="2026-06-04T12:59:25.681" v="614" actId="1076"/>
          <ac:picMkLst>
            <pc:docMk/>
            <pc:sldMk cId="459969376" sldId="358"/>
            <ac:picMk id="14" creationId="{6691DAAA-5D70-880E-9A3F-D3DD4C7A3F96}"/>
          </ac:picMkLst>
        </pc:picChg>
      </pc:sldChg>
      <pc:sldChg chg="addSp delSp modSp add mod ord">
        <pc:chgData name="Evangelina Godoy" userId="9e613c78-accd-4bc8-9935-80b4517b38f7" providerId="ADAL" clId="{80E4B94A-1ECE-4011-A686-58D292FEC5C0}" dt="2026-06-02T18:56:12.348" v="309" actId="478"/>
        <pc:sldMkLst>
          <pc:docMk/>
          <pc:sldMk cId="3082398716" sldId="359"/>
        </pc:sldMkLst>
        <pc:spChg chg="mod">
          <ac:chgData name="Evangelina Godoy" userId="9e613c78-accd-4bc8-9935-80b4517b38f7" providerId="ADAL" clId="{80E4B94A-1ECE-4011-A686-58D292FEC5C0}" dt="2026-06-02T18:36:13.177" v="203" actId="20577"/>
          <ac:spMkLst>
            <pc:docMk/>
            <pc:sldMk cId="3082398716" sldId="359"/>
            <ac:spMk id="5" creationId="{E8E6D260-524C-6609-AEB7-FC56F2602022}"/>
          </ac:spMkLst>
        </pc:spChg>
        <pc:spChg chg="add mod">
          <ac:chgData name="Evangelina Godoy" userId="9e613c78-accd-4bc8-9935-80b4517b38f7" providerId="ADAL" clId="{80E4B94A-1ECE-4011-A686-58D292FEC5C0}" dt="2026-06-02T18:56:04.137" v="306" actId="1076"/>
          <ac:spMkLst>
            <pc:docMk/>
            <pc:sldMk cId="3082398716" sldId="359"/>
            <ac:spMk id="11" creationId="{B7F36BC8-673A-58BD-2910-CF0C6768E3FD}"/>
          </ac:spMkLst>
        </pc:spChg>
        <pc:spChg chg="add mod">
          <ac:chgData name="Evangelina Godoy" userId="9e613c78-accd-4bc8-9935-80b4517b38f7" providerId="ADAL" clId="{80E4B94A-1ECE-4011-A686-58D292FEC5C0}" dt="2026-06-02T18:49:13.829" v="302" actId="1076"/>
          <ac:spMkLst>
            <pc:docMk/>
            <pc:sldMk cId="3082398716" sldId="359"/>
            <ac:spMk id="13" creationId="{4C5227FD-D1B3-6CF3-A010-63991159AE55}"/>
          </ac:spMkLst>
        </pc:spChg>
        <pc:graphicFrameChg chg="mod modGraphic">
          <ac:chgData name="Evangelina Godoy" userId="9e613c78-accd-4bc8-9935-80b4517b38f7" providerId="ADAL" clId="{80E4B94A-1ECE-4011-A686-58D292FEC5C0}" dt="2026-06-02T18:39:05.337" v="211" actId="798"/>
          <ac:graphicFrameMkLst>
            <pc:docMk/>
            <pc:sldMk cId="3082398716" sldId="359"/>
            <ac:graphicFrameMk id="8" creationId="{97110C2C-F107-6CA5-9C8C-50CF054BAAF0}"/>
          </ac:graphicFrameMkLst>
        </pc:graphicFrameChg>
        <pc:picChg chg="add mod">
          <ac:chgData name="Evangelina Godoy" userId="9e613c78-accd-4bc8-9935-80b4517b38f7" providerId="ADAL" clId="{80E4B94A-1ECE-4011-A686-58D292FEC5C0}" dt="2026-06-02T18:40:05.288" v="231" actId="14100"/>
          <ac:picMkLst>
            <pc:docMk/>
            <pc:sldMk cId="3082398716" sldId="359"/>
            <ac:picMk id="3" creationId="{06EBDC20-02A3-6F29-7B1B-790CC4412937}"/>
          </ac:picMkLst>
        </pc:picChg>
        <pc:picChg chg="add mod">
          <ac:chgData name="Evangelina Godoy" userId="9e613c78-accd-4bc8-9935-80b4517b38f7" providerId="ADAL" clId="{80E4B94A-1ECE-4011-A686-58D292FEC5C0}" dt="2026-06-02T18:49:06.880" v="301" actId="14100"/>
          <ac:picMkLst>
            <pc:docMk/>
            <pc:sldMk cId="3082398716" sldId="359"/>
            <ac:picMk id="7" creationId="{309DA6EA-5DA5-75C1-C9BA-D59609B4515A}"/>
          </ac:picMkLst>
        </pc:picChg>
      </pc:sldChg>
      <pc:sldChg chg="addSp delSp modSp new mod ord">
        <pc:chgData name="Evangelina Godoy" userId="9e613c78-accd-4bc8-9935-80b4517b38f7" providerId="ADAL" clId="{80E4B94A-1ECE-4011-A686-58D292FEC5C0}" dt="2026-06-03T14:25:41.376" v="425"/>
        <pc:sldMkLst>
          <pc:docMk/>
          <pc:sldMk cId="2711128221" sldId="360"/>
        </pc:sldMkLst>
        <pc:spChg chg="del">
          <ac:chgData name="Evangelina Godoy" userId="9e613c78-accd-4bc8-9935-80b4517b38f7" providerId="ADAL" clId="{80E4B94A-1ECE-4011-A686-58D292FEC5C0}" dt="2026-06-03T13:51:42.974" v="352" actId="478"/>
          <ac:spMkLst>
            <pc:docMk/>
            <pc:sldMk cId="2711128221" sldId="360"/>
            <ac:spMk id="2" creationId="{0E85D05C-D8AA-8FD4-8A3D-1106673B3736}"/>
          </ac:spMkLst>
        </pc:spChg>
        <pc:spChg chg="mod">
          <ac:chgData name="Evangelina Godoy" userId="9e613c78-accd-4bc8-9935-80b4517b38f7" providerId="ADAL" clId="{80E4B94A-1ECE-4011-A686-58D292FEC5C0}" dt="2026-06-03T13:55:45.373" v="421" actId="20577"/>
          <ac:spMkLst>
            <pc:docMk/>
            <pc:sldMk cId="2711128221" sldId="360"/>
            <ac:spMk id="3" creationId="{E83303B8-55C7-C41F-05C1-B0B49CB7F7FD}"/>
          </ac:spMkLst>
        </pc:spChg>
        <pc:spChg chg="mod">
          <ac:chgData name="Evangelina Godoy" userId="9e613c78-accd-4bc8-9935-80b4517b38f7" providerId="ADAL" clId="{80E4B94A-1ECE-4011-A686-58D292FEC5C0}" dt="2026-06-03T13:53:11.475" v="404" actId="20577"/>
          <ac:spMkLst>
            <pc:docMk/>
            <pc:sldMk cId="2711128221" sldId="360"/>
            <ac:spMk id="5" creationId="{64E808E7-5F32-76F7-90EC-7B86A0280828}"/>
          </ac:spMkLst>
        </pc:spChg>
        <pc:picChg chg="add mod">
          <ac:chgData name="Evangelina Godoy" userId="9e613c78-accd-4bc8-9935-80b4517b38f7" providerId="ADAL" clId="{80E4B94A-1ECE-4011-A686-58D292FEC5C0}" dt="2026-06-03T13:52:45.779" v="356" actId="14100"/>
          <ac:picMkLst>
            <pc:docMk/>
            <pc:sldMk cId="2711128221" sldId="360"/>
            <ac:picMk id="7" creationId="{5E025EF5-DEB4-DC89-023D-36D886657AF6}"/>
          </ac:picMkLst>
        </pc:picChg>
      </pc:sldChg>
      <pc:sldChg chg="addSp delSp modSp new mod">
        <pc:chgData name="Evangelina Godoy" userId="9e613c78-accd-4bc8-9935-80b4517b38f7" providerId="ADAL" clId="{80E4B94A-1ECE-4011-A686-58D292FEC5C0}" dt="2026-06-04T14:45:41.056" v="731" actId="14100"/>
        <pc:sldMkLst>
          <pc:docMk/>
          <pc:sldMk cId="1378121280" sldId="361"/>
        </pc:sldMkLst>
        <pc:spChg chg="del">
          <ac:chgData name="Evangelina Godoy" userId="9e613c78-accd-4bc8-9935-80b4517b38f7" providerId="ADAL" clId="{80E4B94A-1ECE-4011-A686-58D292FEC5C0}" dt="2026-06-04T14:34:43.869" v="616" actId="478"/>
          <ac:spMkLst>
            <pc:docMk/>
            <pc:sldMk cId="1378121280" sldId="361"/>
            <ac:spMk id="2" creationId="{953CEEC0-BB87-3EE9-279B-C9C9EBC48FA3}"/>
          </ac:spMkLst>
        </pc:spChg>
        <pc:spChg chg="del">
          <ac:chgData name="Evangelina Godoy" userId="9e613c78-accd-4bc8-9935-80b4517b38f7" providerId="ADAL" clId="{80E4B94A-1ECE-4011-A686-58D292FEC5C0}" dt="2026-06-04T14:34:43.869" v="616" actId="478"/>
          <ac:spMkLst>
            <pc:docMk/>
            <pc:sldMk cId="1378121280" sldId="361"/>
            <ac:spMk id="3" creationId="{80BCFC25-2F99-F8A0-3885-DDA3088A0E69}"/>
          </ac:spMkLst>
        </pc:spChg>
        <pc:spChg chg="mod">
          <ac:chgData name="Evangelina Godoy" userId="9e613c78-accd-4bc8-9935-80b4517b38f7" providerId="ADAL" clId="{80E4B94A-1ECE-4011-A686-58D292FEC5C0}" dt="2026-06-04T14:35:30.803" v="715" actId="14100"/>
          <ac:spMkLst>
            <pc:docMk/>
            <pc:sldMk cId="1378121280" sldId="361"/>
            <ac:spMk id="5" creationId="{55012CC8-2B5D-9A7C-B3A4-0ED109E03B22}"/>
          </ac:spMkLst>
        </pc:spChg>
        <pc:spChg chg="add mod">
          <ac:chgData name="Evangelina Godoy" userId="9e613c78-accd-4bc8-9935-80b4517b38f7" providerId="ADAL" clId="{80E4B94A-1ECE-4011-A686-58D292FEC5C0}" dt="2026-06-04T14:36:39.119" v="718" actId="1076"/>
          <ac:spMkLst>
            <pc:docMk/>
            <pc:sldMk cId="1378121280" sldId="361"/>
            <ac:spMk id="8" creationId="{ABD4DC18-48A2-4779-7970-932945C2D677}"/>
          </ac:spMkLst>
        </pc:spChg>
        <pc:spChg chg="add mod">
          <ac:chgData name="Evangelina Godoy" userId="9e613c78-accd-4bc8-9935-80b4517b38f7" providerId="ADAL" clId="{80E4B94A-1ECE-4011-A686-58D292FEC5C0}" dt="2026-06-04T14:38:26.192" v="727" actId="14100"/>
          <ac:spMkLst>
            <pc:docMk/>
            <pc:sldMk cId="1378121280" sldId="361"/>
            <ac:spMk id="10" creationId="{8DADCDC3-F19A-6628-EDAB-FC4F87718E93}"/>
          </ac:spMkLst>
        </pc:spChg>
        <pc:graphicFrameChg chg="add mod modGraphic">
          <ac:chgData name="Evangelina Godoy" userId="9e613c78-accd-4bc8-9935-80b4517b38f7" providerId="ADAL" clId="{80E4B94A-1ECE-4011-A686-58D292FEC5C0}" dt="2026-06-04T14:44:19.896" v="728" actId="1076"/>
          <ac:graphicFrameMkLst>
            <pc:docMk/>
            <pc:sldMk cId="1378121280" sldId="361"/>
            <ac:graphicFrameMk id="6" creationId="{62696028-0A4B-6C46-495A-F605DA32853B}"/>
          </ac:graphicFrameMkLst>
        </pc:graphicFrameChg>
        <pc:picChg chg="add mod">
          <ac:chgData name="Evangelina Godoy" userId="9e613c78-accd-4bc8-9935-80b4517b38f7" providerId="ADAL" clId="{80E4B94A-1ECE-4011-A686-58D292FEC5C0}" dt="2026-06-04T14:45:41.056" v="731" actId="14100"/>
          <ac:picMkLst>
            <pc:docMk/>
            <pc:sldMk cId="1378121280" sldId="361"/>
            <ac:picMk id="12" creationId="{32FEFDCF-64BD-CAAC-4FB3-C4BEC95CB53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doy\Downloads\Reporte_Ejecutivo_Reclam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'Resumen Ejecutivo'!$B$3</c:f>
              <c:strCache>
                <c:ptCount val="1"/>
                <c:pt idx="0">
                  <c:v>2024 (%)</c:v>
                </c:pt>
              </c:strCache>
            </c:strRef>
          </c:tx>
          <c:spPr>
            <a:ln>
              <a:prstDash val="solid"/>
            </a:ln>
          </c:spPr>
          <c:invertIfNegative val="0"/>
          <c:cat>
            <c:strRef>
              <c:f>'Resumen Ejecutivo'!$A$4:$A$10</c:f>
              <c:strCache>
                <c:ptCount val="7"/>
                <c:pt idx="0">
                  <c:v>PANELES MARCADOS/ROTOS</c:v>
                </c:pt>
                <c:pt idx="1">
                  <c:v>PANELES INCORRECTOS</c:v>
                </c:pt>
                <c:pt idx="2">
                  <c:v>PANELES FALTANTES</c:v>
                </c:pt>
                <c:pt idx="3">
                  <c:v>PANELES CON GLOBOS</c:v>
                </c:pt>
                <c:pt idx="4">
                  <c:v>PANELES RECHUPADOS</c:v>
                </c:pt>
                <c:pt idx="5">
                  <c:v>MATERIAL/PIEZA FALTANTE</c:v>
                </c:pt>
                <c:pt idx="6">
                  <c:v>ARTÍCULO INCORRECTO</c:v>
                </c:pt>
              </c:strCache>
            </c:strRef>
          </c:cat>
          <c:val>
            <c:numRef>
              <c:f>'Resumen Ejecutivo'!$B$4:$B$10</c:f>
              <c:numCache>
                <c:formatCode>0.0%</c:formatCode>
                <c:ptCount val="7"/>
                <c:pt idx="0">
                  <c:v>0.22</c:v>
                </c:pt>
                <c:pt idx="1">
                  <c:v>0.19500000000000001</c:v>
                </c:pt>
                <c:pt idx="2">
                  <c:v>0</c:v>
                </c:pt>
                <c:pt idx="3">
                  <c:v>0</c:v>
                </c:pt>
                <c:pt idx="4">
                  <c:v>8.5000000000000006E-2</c:v>
                </c:pt>
                <c:pt idx="5">
                  <c:v>8.5000000000000006E-2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6-4F0E-BF34-3E16FBD1D413}"/>
            </c:ext>
          </c:extLst>
        </c:ser>
        <c:ser>
          <c:idx val="1"/>
          <c:order val="1"/>
          <c:tx>
            <c:strRef>
              <c:f>'Resumen Ejecutivo'!$C$3</c:f>
              <c:strCache>
                <c:ptCount val="1"/>
                <c:pt idx="0">
                  <c:v>2025 (%)</c:v>
                </c:pt>
              </c:strCache>
            </c:strRef>
          </c:tx>
          <c:spPr>
            <a:ln>
              <a:prstDash val="solid"/>
            </a:ln>
          </c:spPr>
          <c:invertIfNegative val="0"/>
          <c:cat>
            <c:strRef>
              <c:f>'Resumen Ejecutivo'!$A$4:$A$10</c:f>
              <c:strCache>
                <c:ptCount val="7"/>
                <c:pt idx="0">
                  <c:v>PANELES MARCADOS/ROTOS</c:v>
                </c:pt>
                <c:pt idx="1">
                  <c:v>PANELES INCORRECTOS</c:v>
                </c:pt>
                <c:pt idx="2">
                  <c:v>PANELES FALTANTES</c:v>
                </c:pt>
                <c:pt idx="3">
                  <c:v>PANELES CON GLOBOS</c:v>
                </c:pt>
                <c:pt idx="4">
                  <c:v>PANELES RECHUPADOS</c:v>
                </c:pt>
                <c:pt idx="5">
                  <c:v>MATERIAL/PIEZA FALTANTE</c:v>
                </c:pt>
                <c:pt idx="6">
                  <c:v>ARTÍCULO INCORRECTO</c:v>
                </c:pt>
              </c:strCache>
            </c:strRef>
          </c:cat>
          <c:val>
            <c:numRef>
              <c:f>'Resumen Ejecutivo'!$C$4:$C$10</c:f>
              <c:numCache>
                <c:formatCode>0.0%</c:formatCode>
                <c:ptCount val="7"/>
                <c:pt idx="0">
                  <c:v>0.18099999999999999</c:v>
                </c:pt>
                <c:pt idx="1">
                  <c:v>0</c:v>
                </c:pt>
                <c:pt idx="2">
                  <c:v>0.10299999999999999</c:v>
                </c:pt>
                <c:pt idx="3">
                  <c:v>0.121</c:v>
                </c:pt>
                <c:pt idx="4">
                  <c:v>0</c:v>
                </c:pt>
                <c:pt idx="5">
                  <c:v>0</c:v>
                </c:pt>
                <c:pt idx="6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B6-4F0E-BF34-3E16FBD1D413}"/>
            </c:ext>
          </c:extLst>
        </c:ser>
        <c:ser>
          <c:idx val="2"/>
          <c:order val="2"/>
          <c:tx>
            <c:strRef>
              <c:f>'Resumen Ejecutivo'!$D$3</c:f>
              <c:strCache>
                <c:ptCount val="1"/>
                <c:pt idx="0">
                  <c:v>2026 (%)</c:v>
                </c:pt>
              </c:strCache>
            </c:strRef>
          </c:tx>
          <c:spPr>
            <a:ln>
              <a:prstDash val="solid"/>
            </a:ln>
          </c:spPr>
          <c:invertIfNegative val="0"/>
          <c:cat>
            <c:strRef>
              <c:f>'Resumen Ejecutivo'!$A$4:$A$10</c:f>
              <c:strCache>
                <c:ptCount val="7"/>
                <c:pt idx="0">
                  <c:v>PANELES MARCADOS/ROTOS</c:v>
                </c:pt>
                <c:pt idx="1">
                  <c:v>PANELES INCORRECTOS</c:v>
                </c:pt>
                <c:pt idx="2">
                  <c:v>PANELES FALTANTES</c:v>
                </c:pt>
                <c:pt idx="3">
                  <c:v>PANELES CON GLOBOS</c:v>
                </c:pt>
                <c:pt idx="4">
                  <c:v>PANELES RECHUPADOS</c:v>
                </c:pt>
                <c:pt idx="5">
                  <c:v>MATERIAL/PIEZA FALTANTE</c:v>
                </c:pt>
                <c:pt idx="6">
                  <c:v>ARTÍCULO INCORRECTO</c:v>
                </c:pt>
              </c:strCache>
            </c:strRef>
          </c:cat>
          <c:val>
            <c:numRef>
              <c:f>'Resumen Ejecutivo'!$D$4:$D$10</c:f>
              <c:numCache>
                <c:formatCode>0.0%</c:formatCode>
                <c:ptCount val="7"/>
                <c:pt idx="0">
                  <c:v>0.36499999999999999</c:v>
                </c:pt>
                <c:pt idx="1">
                  <c:v>0.122</c:v>
                </c:pt>
                <c:pt idx="2">
                  <c:v>0.108</c:v>
                </c:pt>
                <c:pt idx="3">
                  <c:v>6.8000000000000005E-2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B6-4F0E-BF34-3E16FBD1D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catAx>
        <c:axId val="1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Categoría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  <c:valAx>
        <c:axId val="1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Porcentaje</a:t>
                </a:r>
              </a:p>
            </c:rich>
          </c:tx>
          <c:overlay val="0"/>
        </c:title>
        <c:numFmt formatCode="0.0%" sourceLinked="1"/>
        <c:majorTickMark val="none"/>
        <c:minorTickMark val="none"/>
        <c:tickLblPos val="nextTo"/>
        <c:crossAx val="1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5D2B5CE-BDDD-7247-44FE-AF0AE56664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BFC510-50F3-8431-CD6E-F3B14C7F54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CCD60-8F31-6B43-9CB3-8589E6F319A2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13F473-8759-B9EC-E6E4-606A542559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D9965F-D9B2-1377-FAA7-0FE61D14AE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8CF2E-9CDD-A94F-ABC8-6BFDBC7F795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69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E438-2C8C-E842-9348-1FE6F0CB8991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B9F5C-BCC0-E64D-BE99-970DBDB5E63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20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D7BF1133-2B8D-B0BF-76D1-95FACA8A8379}"/>
              </a:ext>
            </a:extLst>
          </p:cNvPr>
          <p:cNvSpPr/>
          <p:nvPr userDrawn="1"/>
        </p:nvSpPr>
        <p:spPr>
          <a:xfrm>
            <a:off x="6686865" y="275948"/>
            <a:ext cx="4944340" cy="4944340"/>
          </a:xfrm>
          <a:prstGeom prst="ellipse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cerchio, Elementi grafici, Policromia, grafica&#10;&#10;Descrizione generata automaticamente">
            <a:extLst>
              <a:ext uri="{FF2B5EF4-FFF2-40B4-BE49-F238E27FC236}">
                <a16:creationId xmlns:a16="http://schemas.microsoft.com/office/drawing/2014/main" id="{676FA948-CFDC-D651-5500-FD42CB429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2BB73C-BBD9-7532-F01B-1A0E461C7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3149" y="1120899"/>
            <a:ext cx="5274626" cy="3304448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Title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1243DA-7816-F01F-52D7-8073326C6D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3150" y="5386792"/>
            <a:ext cx="4405928" cy="53094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Role</a:t>
            </a:r>
            <a:r>
              <a:rPr lang="it-IT" dirty="0"/>
              <a:t> or Job </a:t>
            </a:r>
            <a:r>
              <a:rPr lang="it-IT" dirty="0" err="1"/>
              <a:t>desciption</a:t>
            </a:r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FB27DB6-BD97-FFB0-2D25-27C0A7D19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3152" y="5917735"/>
            <a:ext cx="4405926" cy="266864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err="1"/>
              <a:t>Month</a:t>
            </a:r>
            <a:r>
              <a:rPr lang="it-IT" dirty="0"/>
              <a:t> 1, 2023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7CC657B-2817-C75E-673F-D699A4BD9245}"/>
              </a:ext>
            </a:extLst>
          </p:cNvPr>
          <p:cNvSpPr/>
          <p:nvPr userDrawn="1"/>
        </p:nvSpPr>
        <p:spPr>
          <a:xfrm>
            <a:off x="1147483" y="1333560"/>
            <a:ext cx="224117" cy="22411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1C5B8F-C425-851E-2814-D221B747999F}"/>
              </a:ext>
            </a:extLst>
          </p:cNvPr>
          <p:cNvSpPr/>
          <p:nvPr userDrawn="1"/>
        </p:nvSpPr>
        <p:spPr>
          <a:xfrm>
            <a:off x="1151964" y="4005819"/>
            <a:ext cx="639321" cy="1514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5B02219-203F-3F9D-24C8-5B6E410A3D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149" y="4627985"/>
            <a:ext cx="4405929" cy="758808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Name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C9DC54AB-98A6-F333-F9ED-70486E884B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59511" y="348594"/>
            <a:ext cx="4799048" cy="4799048"/>
          </a:xfrm>
          <a:custGeom>
            <a:avLst/>
            <a:gdLst>
              <a:gd name="connsiteX0" fmla="*/ 2399524 w 4799048"/>
              <a:gd name="connsiteY0" fmla="*/ 0 h 4799048"/>
              <a:gd name="connsiteX1" fmla="*/ 4799048 w 4799048"/>
              <a:gd name="connsiteY1" fmla="*/ 2399524 h 4799048"/>
              <a:gd name="connsiteX2" fmla="*/ 2399524 w 4799048"/>
              <a:gd name="connsiteY2" fmla="*/ 4799048 h 4799048"/>
              <a:gd name="connsiteX3" fmla="*/ 0 w 4799048"/>
              <a:gd name="connsiteY3" fmla="*/ 2399524 h 4799048"/>
              <a:gd name="connsiteX4" fmla="*/ 2399524 w 4799048"/>
              <a:gd name="connsiteY4" fmla="*/ 0 h 479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9048" h="4799048">
                <a:moveTo>
                  <a:pt x="2399524" y="0"/>
                </a:moveTo>
                <a:cubicBezTo>
                  <a:pt x="3724745" y="0"/>
                  <a:pt x="4799048" y="1074303"/>
                  <a:pt x="4799048" y="2399524"/>
                </a:cubicBezTo>
                <a:cubicBezTo>
                  <a:pt x="4799048" y="3724745"/>
                  <a:pt x="3724745" y="4799048"/>
                  <a:pt x="2399524" y="4799048"/>
                </a:cubicBezTo>
                <a:cubicBezTo>
                  <a:pt x="1074303" y="4799048"/>
                  <a:pt x="0" y="3724745"/>
                  <a:pt x="0" y="2399524"/>
                </a:cubicBezTo>
                <a:cubicBezTo>
                  <a:pt x="0" y="1074303"/>
                  <a:pt x="1074303" y="0"/>
                  <a:pt x="2399524" y="0"/>
                </a:cubicBezTo>
                <a:close/>
              </a:path>
            </a:pathLst>
          </a:custGeom>
        </p:spPr>
        <p:txBody>
          <a:bodyPr wrap="square" tIns="684000"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Minimum size 800x800 px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25929A-3401-7AC1-84C3-4EEFF5CE92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7472" y="5592475"/>
            <a:ext cx="2707635" cy="11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testo 18">
            <a:extLst>
              <a:ext uri="{FF2B5EF4-FFF2-40B4-BE49-F238E27FC236}">
                <a16:creationId xmlns:a16="http://schemas.microsoft.com/office/drawing/2014/main" id="{09FF58ED-5381-0BF0-8042-FE300F6F1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5" name="Segnaposto immagine 4">
            <a:extLst>
              <a:ext uri="{FF2B5EF4-FFF2-40B4-BE49-F238E27FC236}">
                <a16:creationId xmlns:a16="http://schemas.microsoft.com/office/drawing/2014/main" id="{472F16BC-DA44-D86E-313F-4104F6BE84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7709" y="1794629"/>
            <a:ext cx="5188422" cy="3400056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1000x900 px</a:t>
            </a:r>
          </a:p>
        </p:txBody>
      </p:sp>
      <p:sp>
        <p:nvSpPr>
          <p:cNvPr id="20" name="Segnaposto immagine 4">
            <a:extLst>
              <a:ext uri="{FF2B5EF4-FFF2-40B4-BE49-F238E27FC236}">
                <a16:creationId xmlns:a16="http://schemas.microsoft.com/office/drawing/2014/main" id="{07035018-9CD0-8848-4BDB-4F65DAD21F9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09681" y="1794629"/>
            <a:ext cx="5188422" cy="3400056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1000x900 px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DBC86D-564C-1E43-1090-75ABB095B6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7709" y="5276230"/>
            <a:ext cx="3106634" cy="516166"/>
          </a:xfrm>
        </p:spPr>
        <p:txBody>
          <a:bodyPr lIns="0">
            <a:normAutofit/>
          </a:bodyPr>
          <a:lstStyle>
            <a:lvl1pPr marL="0" indent="0">
              <a:buNone/>
              <a:defRPr sz="1050" b="0" i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Caption</a:t>
            </a:r>
            <a:endParaRPr lang="it-IT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DA8BBF4F-BF6B-87DB-075E-80147656D14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09681" y="5297471"/>
            <a:ext cx="3106634" cy="516166"/>
          </a:xfrm>
        </p:spPr>
        <p:txBody>
          <a:bodyPr lIns="0">
            <a:normAutofit/>
          </a:bodyPr>
          <a:lstStyle>
            <a:lvl1pPr marL="0" indent="0">
              <a:buNone/>
              <a:defRPr sz="1050" b="0" i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Caption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0CB376-8164-5415-5B3C-28D41F82B8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Img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35F64833-72BA-75A0-B05B-6A4D6BECA0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620490"/>
            <a:ext cx="12192000" cy="5704104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2000x1000 px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testo 18">
            <a:extLst>
              <a:ext uri="{FF2B5EF4-FFF2-40B4-BE49-F238E27FC236}">
                <a16:creationId xmlns:a16="http://schemas.microsoft.com/office/drawing/2014/main" id="{09FF58ED-5381-0BF0-8042-FE300F6F1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000425-720B-4B98-5F5A-F563E3BEC4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rosso, Elementi grafici, Carminio, Bordeaux&#10;&#10;Descrizione generata automaticamente">
            <a:extLst>
              <a:ext uri="{FF2B5EF4-FFF2-40B4-BE49-F238E27FC236}">
                <a16:creationId xmlns:a16="http://schemas.microsoft.com/office/drawing/2014/main" id="{5DF497B3-09E2-BCB8-BE5B-E8E63A04B6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2BB73C-BBD9-7532-F01B-1A0E461C7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149" y="2733266"/>
            <a:ext cx="5274626" cy="1351932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7CC657B-2817-C75E-673F-D699A4BD9245}"/>
              </a:ext>
            </a:extLst>
          </p:cNvPr>
          <p:cNvSpPr/>
          <p:nvPr userDrawn="1"/>
        </p:nvSpPr>
        <p:spPr>
          <a:xfrm>
            <a:off x="1147483" y="2496438"/>
            <a:ext cx="224117" cy="22411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1C5B8F-C425-851E-2814-D221B747999F}"/>
              </a:ext>
            </a:extLst>
          </p:cNvPr>
          <p:cNvSpPr/>
          <p:nvPr userDrawn="1"/>
        </p:nvSpPr>
        <p:spPr>
          <a:xfrm>
            <a:off x="1151964" y="4097909"/>
            <a:ext cx="639321" cy="1514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B5D9ED65-0738-8358-8DB5-F543147E65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81281" y="2879176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E05442C1-19E3-5790-E231-263CD403555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581281" y="3315111"/>
            <a:ext cx="3567570" cy="1054870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02E2C9-0570-28D7-134D-8C9CB6831C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7472" y="5592475"/>
            <a:ext cx="2707635" cy="11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rosso, Elementi grafici, Carminio, Bordeaux&#10;&#10;Descrizione generata automaticamente">
            <a:extLst>
              <a:ext uri="{FF2B5EF4-FFF2-40B4-BE49-F238E27FC236}">
                <a16:creationId xmlns:a16="http://schemas.microsoft.com/office/drawing/2014/main" id="{5DF497B3-09E2-BCB8-BE5B-E8E63A04B6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2BB73C-BBD9-7532-F01B-1A0E461C7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457" y="964452"/>
            <a:ext cx="5274626" cy="1351932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Thank </a:t>
            </a:r>
            <a:r>
              <a:rPr lang="it-IT" dirty="0" err="1"/>
              <a:t>you</a:t>
            </a:r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7CC657B-2817-C75E-673F-D699A4BD9245}"/>
              </a:ext>
            </a:extLst>
          </p:cNvPr>
          <p:cNvSpPr/>
          <p:nvPr userDrawn="1"/>
        </p:nvSpPr>
        <p:spPr>
          <a:xfrm>
            <a:off x="530791" y="727624"/>
            <a:ext cx="224117" cy="22411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1C5B8F-C425-851E-2814-D221B747999F}"/>
              </a:ext>
            </a:extLst>
          </p:cNvPr>
          <p:cNvSpPr/>
          <p:nvPr userDrawn="1"/>
        </p:nvSpPr>
        <p:spPr>
          <a:xfrm>
            <a:off x="535272" y="2329095"/>
            <a:ext cx="639321" cy="1514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1B6119B6-C5B0-48B3-2369-D3F75D25C5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786" y="3008280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62E0448A-3904-C638-AD08-2588E66CE7E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32786" y="3444215"/>
            <a:ext cx="3284302" cy="1054870"/>
          </a:xfrm>
        </p:spPr>
        <p:txBody>
          <a:bodyPr lIns="0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004BB29F-84A5-8BF7-833C-BB9D6531A61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317977" y="3008280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593DC3DA-C478-92EF-9D3D-50015BFB57A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17977" y="3444215"/>
            <a:ext cx="3284302" cy="1054870"/>
          </a:xfrm>
        </p:spPr>
        <p:txBody>
          <a:bodyPr lIns="0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DD25971D-8506-D4EE-BC78-8AEB09EA4FA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3168" y="3008280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7FA45530-2125-A812-1442-4C2C8F24356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03168" y="3444215"/>
            <a:ext cx="3284302" cy="1054870"/>
          </a:xfrm>
        </p:spPr>
        <p:txBody>
          <a:bodyPr lIns="0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7732E83B-4159-A421-4509-3FE637BEAAD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32786" y="4773284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615238B1-9FEE-FB21-B5FF-3371732B8CD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32786" y="5209219"/>
            <a:ext cx="3284302" cy="1054870"/>
          </a:xfrm>
        </p:spPr>
        <p:txBody>
          <a:bodyPr lIns="0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EDF536EA-EF38-359F-7D04-1C60C6E7976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317977" y="4773284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FA1DAC11-72A8-7E56-60EA-5ECF5C7C36C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17977" y="5209219"/>
            <a:ext cx="3284302" cy="1054870"/>
          </a:xfrm>
        </p:spPr>
        <p:txBody>
          <a:bodyPr lIns="0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1464E02-6DE4-0215-0A1C-73C7CBC1D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7472" y="5592475"/>
            <a:ext cx="2707635" cy="11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FAF36-00F8-F1AC-8891-5A9FCB9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34" y="1160206"/>
            <a:ext cx="5952408" cy="1956927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800" b="1" i="0">
                <a:latin typeface="Inter Black" panose="02000503000000020004" pitchFamily="2" charset="0"/>
                <a:ea typeface="Inter Black" panose="02000503000000020004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3734" y="3303640"/>
            <a:ext cx="8476840" cy="18484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0112A1F-D85E-68CC-C41F-F0122FF7E5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background red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>
            <a:extLst>
              <a:ext uri="{FF2B5EF4-FFF2-40B4-BE49-F238E27FC236}">
                <a16:creationId xmlns:a16="http://schemas.microsoft.com/office/drawing/2014/main" id="{26092266-7300-7487-7891-CED6C4665C4E}"/>
              </a:ext>
            </a:extLst>
          </p:cNvPr>
          <p:cNvSpPr/>
          <p:nvPr userDrawn="1"/>
        </p:nvSpPr>
        <p:spPr>
          <a:xfrm>
            <a:off x="1" y="0"/>
            <a:ext cx="10089571" cy="6858000"/>
          </a:xfrm>
          <a:custGeom>
            <a:avLst/>
            <a:gdLst>
              <a:gd name="connsiteX0" fmla="*/ 0 w 10089571"/>
              <a:gd name="connsiteY0" fmla="*/ 0 h 6858000"/>
              <a:gd name="connsiteX1" fmla="*/ 9000009 w 10089571"/>
              <a:gd name="connsiteY1" fmla="*/ 0 h 6858000"/>
              <a:gd name="connsiteX2" fmla="*/ 9019491 w 10089571"/>
              <a:gd name="connsiteY2" fmla="*/ 27397 h 6858000"/>
              <a:gd name="connsiteX3" fmla="*/ 10089571 w 10089571"/>
              <a:gd name="connsiteY3" fmla="*/ 3530600 h 6858000"/>
              <a:gd name="connsiteX4" fmla="*/ 9182467 w 10089571"/>
              <a:gd name="connsiteY4" fmla="*/ 6779585 h 6858000"/>
              <a:gd name="connsiteX5" fmla="*/ 9132196 w 10089571"/>
              <a:gd name="connsiteY5" fmla="*/ 6858000 h 6858000"/>
              <a:gd name="connsiteX6" fmla="*/ 0 w 100895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571" h="6858000">
                <a:moveTo>
                  <a:pt x="0" y="0"/>
                </a:moveTo>
                <a:lnTo>
                  <a:pt x="9000009" y="0"/>
                </a:lnTo>
                <a:lnTo>
                  <a:pt x="9019491" y="27397"/>
                </a:lnTo>
                <a:cubicBezTo>
                  <a:pt x="9695084" y="1027406"/>
                  <a:pt x="10089571" y="2232934"/>
                  <a:pt x="10089571" y="3530600"/>
                </a:cubicBezTo>
                <a:cubicBezTo>
                  <a:pt x="10089571" y="4720127"/>
                  <a:pt x="9758092" y="5832233"/>
                  <a:pt x="9182467" y="6779585"/>
                </a:cubicBezTo>
                <a:lnTo>
                  <a:pt x="913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DFAF36-00F8-F1AC-8891-5A9FCB9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34" y="1160206"/>
            <a:ext cx="5952408" cy="1956927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3734" y="3303640"/>
            <a:ext cx="6835738" cy="18484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8" name="Immagine 7" descr="Immagine che contiene cerchio, Elementi grafici&#10;&#10;Descrizione generata automaticamente">
            <a:extLst>
              <a:ext uri="{FF2B5EF4-FFF2-40B4-BE49-F238E27FC236}">
                <a16:creationId xmlns:a16="http://schemas.microsoft.com/office/drawing/2014/main" id="{3B022C0C-FBD0-E6DA-1622-7EB822F11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9" y="235972"/>
            <a:ext cx="204216" cy="160039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41F21D67-1839-A3A6-EC61-B6D7231E594C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8983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B914A457-E4FB-35FA-950B-9781E0B70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FAF36-00F8-F1AC-8891-5A9FCB9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34" y="914401"/>
            <a:ext cx="4104295" cy="14586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3734" y="2536377"/>
            <a:ext cx="4104295" cy="33963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35F64833-72BA-75A0-B05B-6A4D6BECA0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27371" y="0"/>
            <a:ext cx="5464629" cy="5932711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900x1000 px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5CBFFD-EF00-60B8-37C3-93E43CB788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FAF36-00F8-F1AC-8891-5A9FCB9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4" y="914401"/>
            <a:ext cx="4215400" cy="14586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944" y="2536377"/>
            <a:ext cx="5072739" cy="33963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8" name="Segnaposto immagine 4">
            <a:extLst>
              <a:ext uri="{FF2B5EF4-FFF2-40B4-BE49-F238E27FC236}">
                <a16:creationId xmlns:a16="http://schemas.microsoft.com/office/drawing/2014/main" id="{580567FB-7D15-A951-DA90-CCB0390EF8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925289"/>
            <a:ext cx="5464629" cy="5932711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900x1000 px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7B183D-1C98-D524-7598-CD8BEA6624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g lef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FAF36-00F8-F1AC-8891-5A9FCB9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128" y="1250142"/>
            <a:ext cx="3554700" cy="14586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6129" y="2872118"/>
            <a:ext cx="3554700" cy="32203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8" name="Segnaposto immagine 4">
            <a:extLst>
              <a:ext uri="{FF2B5EF4-FFF2-40B4-BE49-F238E27FC236}">
                <a16:creationId xmlns:a16="http://schemas.microsoft.com/office/drawing/2014/main" id="{580567FB-7D15-A951-DA90-CCB0390EF8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925289"/>
            <a:ext cx="7283300" cy="5932711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1300x1000 px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678BDB-4436-148E-E357-7F6DC70D3E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35F64833-72BA-75A0-B05B-6A4D6BECA0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69596" y="0"/>
            <a:ext cx="9422404" cy="3581397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1800x600 px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9597" y="4071257"/>
            <a:ext cx="7737748" cy="1861453"/>
          </a:xfrm>
        </p:spPr>
        <p:txBody>
          <a:bodyPr lIns="0"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10" y="145967"/>
            <a:ext cx="1971882" cy="779322"/>
          </a:xfrm>
        </p:spPr>
        <p:txBody>
          <a:bodyPr anchor="t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2FA630-8D05-5DD5-7A89-2259DBB45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DF497B3-09E2-BCB8-BE5B-E8E63A04B6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91998" cy="685799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2BB73C-BBD9-7532-F01B-1A0E461C7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3149" y="2733266"/>
            <a:ext cx="9363594" cy="1351932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Chapter</a:t>
            </a:r>
            <a:r>
              <a:rPr lang="it-IT" dirty="0"/>
              <a:t> Title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7CC657B-2817-C75E-673F-D699A4BD9245}"/>
              </a:ext>
            </a:extLst>
          </p:cNvPr>
          <p:cNvSpPr/>
          <p:nvPr userDrawn="1"/>
        </p:nvSpPr>
        <p:spPr>
          <a:xfrm>
            <a:off x="1147483" y="2496438"/>
            <a:ext cx="224117" cy="22411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1C5B8F-C425-851E-2814-D221B747999F}"/>
              </a:ext>
            </a:extLst>
          </p:cNvPr>
          <p:cNvSpPr/>
          <p:nvPr userDrawn="1"/>
        </p:nvSpPr>
        <p:spPr>
          <a:xfrm>
            <a:off x="1151964" y="4097909"/>
            <a:ext cx="639321" cy="1514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2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35F64833-72BA-75A0-B05B-6A4D6BECA0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709" y="1794629"/>
            <a:ext cx="3400056" cy="3400056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600x600 px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testo 18">
            <a:extLst>
              <a:ext uri="{FF2B5EF4-FFF2-40B4-BE49-F238E27FC236}">
                <a16:creationId xmlns:a16="http://schemas.microsoft.com/office/drawing/2014/main" id="{09FF58ED-5381-0BF0-8042-FE300F6F1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5A21B66A-E5DD-8041-9C7D-5D2B778EEB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5972" y="1794629"/>
            <a:ext cx="3400056" cy="3400056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600x600 px</a:t>
            </a:r>
          </a:p>
          <a:p>
            <a:endParaRPr lang="it-IT" dirty="0"/>
          </a:p>
        </p:txBody>
      </p:sp>
      <p:sp>
        <p:nvSpPr>
          <p:cNvPr id="8" name="Segnaposto immagine 4">
            <a:extLst>
              <a:ext uri="{FF2B5EF4-FFF2-40B4-BE49-F238E27FC236}">
                <a16:creationId xmlns:a16="http://schemas.microsoft.com/office/drawing/2014/main" id="{5AF6DFFD-3E6F-1052-C9E6-E58C546229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4235" y="1794629"/>
            <a:ext cx="3400056" cy="3400056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600x600 px</a:t>
            </a:r>
          </a:p>
          <a:p>
            <a:endParaRPr lang="it-IT" dirty="0"/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78C39039-D696-0E99-0770-5979119AED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7709" y="5276230"/>
            <a:ext cx="3106634" cy="516166"/>
          </a:xfrm>
        </p:spPr>
        <p:txBody>
          <a:bodyPr lIns="0">
            <a:normAutofit/>
          </a:bodyPr>
          <a:lstStyle>
            <a:lvl1pPr marL="0" indent="0">
              <a:buNone/>
              <a:defRPr sz="1050" b="0" i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Caption</a:t>
            </a:r>
            <a:endParaRPr lang="it-IT" dirty="0"/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DC3ACC7D-749B-A596-CA53-FC0293091ED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395972" y="5276230"/>
            <a:ext cx="3106634" cy="516166"/>
          </a:xfrm>
        </p:spPr>
        <p:txBody>
          <a:bodyPr lIns="0">
            <a:normAutofit/>
          </a:bodyPr>
          <a:lstStyle>
            <a:lvl1pPr marL="0" indent="0">
              <a:buNone/>
              <a:defRPr sz="1050" b="0" i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Caption</a:t>
            </a:r>
            <a:endParaRPr lang="it-IT" dirty="0"/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950CE92C-2BD3-0552-C502-5B01F7B58B6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94235" y="5276230"/>
            <a:ext cx="3106634" cy="516166"/>
          </a:xfrm>
        </p:spPr>
        <p:txBody>
          <a:bodyPr lIns="0">
            <a:normAutofit/>
          </a:bodyPr>
          <a:lstStyle>
            <a:lvl1pPr marL="0" indent="0">
              <a:buNone/>
              <a:defRPr sz="1050" b="0" i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Caption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281103-1F76-5C1E-E9B3-C720D04C4D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0D7ABB-7654-03C3-1CDF-FA3AA588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501052-972B-E055-D24D-82D915ED3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0A7D8B-25DE-6EA6-E636-ACF2399CD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000000"/>
                </a:solidFill>
                <a:latin typeface="Inter" panose="02000503000000020004" pitchFamily="2" charset="0"/>
              </a:defRPr>
            </a:lvl1pPr>
          </a:lstStyle>
          <a:p>
            <a:fld id="{00D9441D-FC4C-CA4E-A060-C35D553C2AFC}" type="datetime1">
              <a:rPr lang="it-IT" smtClean="0"/>
              <a:t>03/06/2026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216EC-0B4F-C770-9276-AB7ED5994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000000"/>
                </a:solidFill>
                <a:latin typeface="Inter" panose="02000503000000020004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9B3679-EDAA-347B-F9EF-A1FF14985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rgbClr val="000000"/>
                </a:solidFill>
                <a:latin typeface="Inter" panose="02000503000000020004" pitchFamily="2" charset="0"/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58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2" r:id="rId5"/>
    <p:sldLayoutId id="2147483668" r:id="rId6"/>
    <p:sldLayoutId id="2147483663" r:id="rId7"/>
    <p:sldLayoutId id="2147483670" r:id="rId8"/>
    <p:sldLayoutId id="2147483664" r:id="rId9"/>
    <p:sldLayoutId id="2147483667" r:id="rId10"/>
    <p:sldLayoutId id="2147483665" r:id="rId11"/>
    <p:sldLayoutId id="2147483666" r:id="rId12"/>
    <p:sldLayoutId id="2147483669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kern="1200" baseline="0">
          <a:solidFill>
            <a:srgbClr val="000000"/>
          </a:solidFill>
          <a:latin typeface="Inter Black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00000"/>
          </a:solidFill>
          <a:latin typeface="Inter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0000"/>
          </a:solidFill>
          <a:latin typeface="Inter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0000"/>
          </a:solidFill>
          <a:latin typeface="Inter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0000"/>
          </a:solidFill>
          <a:latin typeface="Inter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0000"/>
          </a:solidFill>
          <a:latin typeface="Inter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6C2BD189-F79C-060C-41B0-E79F3CC44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dirty="0"/>
              <a:t>GESTIÓN DE CALIDAD – Línea PANELES</a:t>
            </a:r>
            <a:endParaRPr lang="it-IT" sz="4800" dirty="0"/>
          </a:p>
        </p:txBody>
      </p:sp>
      <p:sp>
        <p:nvSpPr>
          <p:cNvPr id="20" name="Sottotitolo 19">
            <a:extLst>
              <a:ext uri="{FF2B5EF4-FFF2-40B4-BE49-F238E27FC236}">
                <a16:creationId xmlns:a16="http://schemas.microsoft.com/office/drawing/2014/main" id="{22E69CC4-C36A-2ABD-D6DE-BD08BB44D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JEFE DE CALIDAD</a:t>
            </a:r>
          </a:p>
          <a:p>
            <a:endParaRPr lang="it-IT" dirty="0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3AD5B1A-5D75-9724-0866-DEAFA14B7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dirty="0"/>
              <a:t>Junio 2026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788E6D46-E6FB-712A-360B-626447EBE7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Evangelina Godoy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89696A-30F6-E509-4285-561EF969424D}"/>
              </a:ext>
            </a:extLst>
          </p:cNvPr>
          <p:cNvSpPr txBox="1"/>
          <p:nvPr/>
        </p:nvSpPr>
        <p:spPr>
          <a:xfrm>
            <a:off x="9964615" y="6107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7333B774-B131-7449-8BAD-C90E91E83EF4}"/>
              </a:ext>
            </a:extLst>
          </p:cNvPr>
          <p:cNvPicPr preferRelativeResize="0">
            <a:picLocks noGrp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7692868" y="848412"/>
            <a:ext cx="3034836" cy="3855563"/>
          </a:xfrm>
        </p:spPr>
      </p:pic>
    </p:spTree>
    <p:extLst>
      <p:ext uri="{BB962C8B-B14F-4D97-AF65-F5344CB8AC3E}">
        <p14:creationId xmlns:p14="http://schemas.microsoft.com/office/powerpoint/2010/main" val="36654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9056D2-D3D9-2040-F8F3-957069E2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7281EB-0067-A244-6DC6-A0DFB8051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PROYECTOS DE MEJORA</a:t>
            </a: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33CA9C-7F00-0FF0-9981-59117585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1671"/>
            <a:ext cx="10294070" cy="5616865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E3B87893-1E0F-C09B-42BB-138F412BA429}"/>
              </a:ext>
            </a:extLst>
          </p:cNvPr>
          <p:cNvGrpSpPr/>
          <p:nvPr/>
        </p:nvGrpSpPr>
        <p:grpSpPr>
          <a:xfrm>
            <a:off x="5355542" y="881407"/>
            <a:ext cx="761442" cy="457200"/>
            <a:chOff x="5355542" y="881407"/>
            <a:chExt cx="761442" cy="457200"/>
          </a:xfrm>
        </p:grpSpPr>
        <p:sp>
          <p:nvSpPr>
            <p:cNvPr id="12" name="Forma libre: forma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97BA28FB-44E1-278C-E345-5F8F666DF8A6}"/>
                </a:ext>
              </a:extLst>
            </p:cNvPr>
            <p:cNvSpPr/>
            <p:nvPr/>
          </p:nvSpPr>
          <p:spPr>
            <a:xfrm>
              <a:off x="5355542" y="881407"/>
              <a:ext cx="761442" cy="457200"/>
            </a:xfrm>
            <a:custGeom>
              <a:avLst/>
              <a:gdLst>
                <a:gd name="connsiteX0" fmla="*/ 513066 w 761442"/>
                <a:gd name="connsiteY0" fmla="*/ 365760 h 457200"/>
                <a:gd name="connsiteX1" fmla="*/ 520686 w 761442"/>
                <a:gd name="connsiteY1" fmla="*/ 100013 h 457200"/>
                <a:gd name="connsiteX2" fmla="*/ 694041 w 761442"/>
                <a:gd name="connsiteY2" fmla="*/ 239077 h 457200"/>
                <a:gd name="connsiteX3" fmla="*/ 513066 w 761442"/>
                <a:gd name="connsiteY3" fmla="*/ 365760 h 457200"/>
                <a:gd name="connsiteX4" fmla="*/ 138734 w 761442"/>
                <a:gd name="connsiteY4" fmla="*/ 169545 h 457200"/>
                <a:gd name="connsiteX5" fmla="*/ 239699 w 761442"/>
                <a:gd name="connsiteY5" fmla="*/ 100965 h 457200"/>
                <a:gd name="connsiteX6" fmla="*/ 248271 w 761442"/>
                <a:gd name="connsiteY6" fmla="*/ 365760 h 457200"/>
                <a:gd name="connsiteX7" fmla="*/ 67296 w 761442"/>
                <a:gd name="connsiteY7" fmla="*/ 239077 h 457200"/>
                <a:gd name="connsiteX8" fmla="*/ 138734 w 761442"/>
                <a:gd name="connsiteY8" fmla="*/ 169545 h 457200"/>
                <a:gd name="connsiteX9" fmla="*/ 138734 w 761442"/>
                <a:gd name="connsiteY9" fmla="*/ 169545 h 457200"/>
                <a:gd name="connsiteX10" fmla="*/ 380669 w 761442"/>
                <a:gd name="connsiteY10" fmla="*/ 381000 h 457200"/>
                <a:gd name="connsiteX11" fmla="*/ 228269 w 761442"/>
                <a:gd name="connsiteY11" fmla="*/ 228600 h 457200"/>
                <a:gd name="connsiteX12" fmla="*/ 380669 w 761442"/>
                <a:gd name="connsiteY12" fmla="*/ 76200 h 457200"/>
                <a:gd name="connsiteX13" fmla="*/ 533069 w 761442"/>
                <a:gd name="connsiteY13" fmla="*/ 228600 h 457200"/>
                <a:gd name="connsiteX14" fmla="*/ 380669 w 761442"/>
                <a:gd name="connsiteY14" fmla="*/ 381000 h 457200"/>
                <a:gd name="connsiteX15" fmla="*/ 751191 w 761442"/>
                <a:gd name="connsiteY15" fmla="*/ 212408 h 457200"/>
                <a:gd name="connsiteX16" fmla="*/ 380669 w 761442"/>
                <a:gd name="connsiteY16" fmla="*/ 0 h 457200"/>
                <a:gd name="connsiteX17" fmla="*/ 10146 w 761442"/>
                <a:gd name="connsiteY17" fmla="*/ 212408 h 457200"/>
                <a:gd name="connsiteX18" fmla="*/ 12051 w 761442"/>
                <a:gd name="connsiteY18" fmla="*/ 269558 h 457200"/>
                <a:gd name="connsiteX19" fmla="*/ 380669 w 761442"/>
                <a:gd name="connsiteY19" fmla="*/ 457200 h 457200"/>
                <a:gd name="connsiteX20" fmla="*/ 750239 w 761442"/>
                <a:gd name="connsiteY20" fmla="*/ 269558 h 457200"/>
                <a:gd name="connsiteX21" fmla="*/ 751191 w 761442"/>
                <a:gd name="connsiteY21" fmla="*/ 21240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1442" h="457200">
                  <a:moveTo>
                    <a:pt x="513066" y="365760"/>
                  </a:moveTo>
                  <a:cubicBezTo>
                    <a:pt x="587361" y="294323"/>
                    <a:pt x="591171" y="176213"/>
                    <a:pt x="520686" y="100013"/>
                  </a:cubicBezTo>
                  <a:cubicBezTo>
                    <a:pt x="595934" y="139065"/>
                    <a:pt x="657846" y="199073"/>
                    <a:pt x="694041" y="239077"/>
                  </a:cubicBezTo>
                  <a:cubicBezTo>
                    <a:pt x="655941" y="276225"/>
                    <a:pt x="591171" y="331470"/>
                    <a:pt x="513066" y="365760"/>
                  </a:cubicBezTo>
                  <a:close/>
                  <a:moveTo>
                    <a:pt x="138734" y="169545"/>
                  </a:moveTo>
                  <a:cubicBezTo>
                    <a:pt x="170166" y="142875"/>
                    <a:pt x="203504" y="120015"/>
                    <a:pt x="239699" y="100965"/>
                  </a:cubicBezTo>
                  <a:cubicBezTo>
                    <a:pt x="170166" y="177165"/>
                    <a:pt x="173976" y="294323"/>
                    <a:pt x="248271" y="365760"/>
                  </a:cubicBezTo>
                  <a:cubicBezTo>
                    <a:pt x="170166" y="331470"/>
                    <a:pt x="104444" y="276225"/>
                    <a:pt x="67296" y="239077"/>
                  </a:cubicBezTo>
                  <a:cubicBezTo>
                    <a:pt x="89204" y="214313"/>
                    <a:pt x="113016" y="191452"/>
                    <a:pt x="138734" y="169545"/>
                  </a:cubicBezTo>
                  <a:lnTo>
                    <a:pt x="138734" y="169545"/>
                  </a:lnTo>
                  <a:close/>
                  <a:moveTo>
                    <a:pt x="380669" y="381000"/>
                  </a:moveTo>
                  <a:cubicBezTo>
                    <a:pt x="296849" y="381000"/>
                    <a:pt x="228269" y="312420"/>
                    <a:pt x="228269" y="228600"/>
                  </a:cubicBezTo>
                  <a:cubicBezTo>
                    <a:pt x="228269" y="144780"/>
                    <a:pt x="296849" y="76200"/>
                    <a:pt x="380669" y="76200"/>
                  </a:cubicBezTo>
                  <a:cubicBezTo>
                    <a:pt x="464489" y="76200"/>
                    <a:pt x="533069" y="144780"/>
                    <a:pt x="533069" y="228600"/>
                  </a:cubicBezTo>
                  <a:cubicBezTo>
                    <a:pt x="533069" y="312420"/>
                    <a:pt x="464489" y="381000"/>
                    <a:pt x="380669" y="381000"/>
                  </a:cubicBezTo>
                  <a:close/>
                  <a:moveTo>
                    <a:pt x="751191" y="212408"/>
                  </a:moveTo>
                  <a:cubicBezTo>
                    <a:pt x="695946" y="147638"/>
                    <a:pt x="551166" y="0"/>
                    <a:pt x="380669" y="0"/>
                  </a:cubicBezTo>
                  <a:cubicBezTo>
                    <a:pt x="210171" y="0"/>
                    <a:pt x="65391" y="147638"/>
                    <a:pt x="10146" y="212408"/>
                  </a:cubicBezTo>
                  <a:cubicBezTo>
                    <a:pt x="-4141" y="229552"/>
                    <a:pt x="-3189" y="253365"/>
                    <a:pt x="12051" y="269558"/>
                  </a:cubicBezTo>
                  <a:cubicBezTo>
                    <a:pt x="68249" y="328613"/>
                    <a:pt x="212076" y="457200"/>
                    <a:pt x="380669" y="457200"/>
                  </a:cubicBezTo>
                  <a:cubicBezTo>
                    <a:pt x="549261" y="457200"/>
                    <a:pt x="693089" y="328613"/>
                    <a:pt x="750239" y="269558"/>
                  </a:cubicBezTo>
                  <a:cubicBezTo>
                    <a:pt x="764526" y="254318"/>
                    <a:pt x="765479" y="229552"/>
                    <a:pt x="751191" y="21240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 dirty="0"/>
            </a:p>
          </p:txBody>
        </p:sp>
        <p:sp>
          <p:nvSpPr>
            <p:cNvPr id="13" name="Forma libre: forma 12">
              <a:hlinkClick r:id="rId3" action="ppaction://hlinksldjump"/>
              <a:extLst>
                <a:ext uri="{FF2B5EF4-FFF2-40B4-BE49-F238E27FC236}">
                  <a16:creationId xmlns:a16="http://schemas.microsoft.com/office/drawing/2014/main" id="{BAE50013-69CD-0717-A484-FB769FB560AA}"/>
                </a:ext>
              </a:extLst>
            </p:cNvPr>
            <p:cNvSpPr/>
            <p:nvPr/>
          </p:nvSpPr>
          <p:spPr>
            <a:xfrm>
              <a:off x="5640961" y="1014757"/>
              <a:ext cx="190500" cy="190500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15768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B90997-73B9-6299-DA1E-F62A18A4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97156C-6F76-8C84-9BD2-0F8D0BA8B6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FOIL BLANCO</a:t>
            </a:r>
            <a:endParaRPr lang="es-AR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0BA3B42-689A-4FA4-C9F9-C6190B064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30323"/>
              </p:ext>
            </p:extLst>
          </p:nvPr>
        </p:nvGraphicFramePr>
        <p:xfrm>
          <a:off x="1055802" y="719666"/>
          <a:ext cx="9104198" cy="5332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099">
                  <a:extLst>
                    <a:ext uri="{9D8B030D-6E8A-4147-A177-3AD203B41FA5}">
                      <a16:colId xmlns:a16="http://schemas.microsoft.com/office/drawing/2014/main" val="3883979193"/>
                    </a:ext>
                  </a:extLst>
                </a:gridCol>
                <a:gridCol w="4552099">
                  <a:extLst>
                    <a:ext uri="{9D8B030D-6E8A-4147-A177-3AD203B41FA5}">
                      <a16:colId xmlns:a16="http://schemas.microsoft.com/office/drawing/2014/main" val="567394968"/>
                    </a:ext>
                  </a:extLst>
                </a:gridCol>
              </a:tblGrid>
              <a:tr h="2666171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566580"/>
                  </a:ext>
                </a:extLst>
              </a:tr>
              <a:tr h="2666171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28611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538AB782-615E-5298-2DB6-26A77F18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24" y="893310"/>
            <a:ext cx="4260915" cy="23955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7EF004-D0E0-0B9B-BD8C-95C77A262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24" y="3462553"/>
            <a:ext cx="4260915" cy="24481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6C7485-8957-E133-06F9-3F17B549E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745" y="805992"/>
            <a:ext cx="3831726" cy="510471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20AD604-229D-0885-B1AB-1A7C9AE590A1}"/>
              </a:ext>
            </a:extLst>
          </p:cNvPr>
          <p:cNvSpPr txBox="1"/>
          <p:nvPr/>
        </p:nvSpPr>
        <p:spPr>
          <a:xfrm>
            <a:off x="1293761" y="827853"/>
            <a:ext cx="1052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es-A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316AFB9-82A0-6E9F-589A-5DC0CA93C823}"/>
              </a:ext>
            </a:extLst>
          </p:cNvPr>
          <p:cNvSpPr txBox="1"/>
          <p:nvPr/>
        </p:nvSpPr>
        <p:spPr>
          <a:xfrm>
            <a:off x="5935745" y="893310"/>
            <a:ext cx="1052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endParaRPr lang="es-A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C332DC-CEA0-CA3E-7C86-E05AEC68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90EF7-4660-12AC-33AD-BDE3A9497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PROYECTO DE MEJORA</a:t>
            </a: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0C43636-9B32-0473-690E-6B921F36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793455"/>
            <a:ext cx="10840825" cy="5255855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9B2E1D1A-7C61-D48D-E97A-EC4CEB95A103}"/>
              </a:ext>
            </a:extLst>
          </p:cNvPr>
          <p:cNvGrpSpPr/>
          <p:nvPr/>
        </p:nvGrpSpPr>
        <p:grpSpPr>
          <a:xfrm>
            <a:off x="4369289" y="995707"/>
            <a:ext cx="633270" cy="433043"/>
            <a:chOff x="5355542" y="881407"/>
            <a:chExt cx="761442" cy="457200"/>
          </a:xfrm>
        </p:grpSpPr>
        <p:sp>
          <p:nvSpPr>
            <p:cNvPr id="16" name="Forma libre: forma 15">
              <a:hlinkClick r:id="rId3" action="ppaction://hlinksldjump"/>
              <a:extLst>
                <a:ext uri="{FF2B5EF4-FFF2-40B4-BE49-F238E27FC236}">
                  <a16:creationId xmlns:a16="http://schemas.microsoft.com/office/drawing/2014/main" id="{84F8EFD7-3866-46FD-5F95-66FDBBA68A6D}"/>
                </a:ext>
              </a:extLst>
            </p:cNvPr>
            <p:cNvSpPr/>
            <p:nvPr/>
          </p:nvSpPr>
          <p:spPr>
            <a:xfrm>
              <a:off x="5355542" y="881407"/>
              <a:ext cx="761442" cy="457200"/>
            </a:xfrm>
            <a:custGeom>
              <a:avLst/>
              <a:gdLst>
                <a:gd name="connsiteX0" fmla="*/ 513066 w 761442"/>
                <a:gd name="connsiteY0" fmla="*/ 365760 h 457200"/>
                <a:gd name="connsiteX1" fmla="*/ 520686 w 761442"/>
                <a:gd name="connsiteY1" fmla="*/ 100013 h 457200"/>
                <a:gd name="connsiteX2" fmla="*/ 694041 w 761442"/>
                <a:gd name="connsiteY2" fmla="*/ 239077 h 457200"/>
                <a:gd name="connsiteX3" fmla="*/ 513066 w 761442"/>
                <a:gd name="connsiteY3" fmla="*/ 365760 h 457200"/>
                <a:gd name="connsiteX4" fmla="*/ 138734 w 761442"/>
                <a:gd name="connsiteY4" fmla="*/ 169545 h 457200"/>
                <a:gd name="connsiteX5" fmla="*/ 239699 w 761442"/>
                <a:gd name="connsiteY5" fmla="*/ 100965 h 457200"/>
                <a:gd name="connsiteX6" fmla="*/ 248271 w 761442"/>
                <a:gd name="connsiteY6" fmla="*/ 365760 h 457200"/>
                <a:gd name="connsiteX7" fmla="*/ 67296 w 761442"/>
                <a:gd name="connsiteY7" fmla="*/ 239077 h 457200"/>
                <a:gd name="connsiteX8" fmla="*/ 138734 w 761442"/>
                <a:gd name="connsiteY8" fmla="*/ 169545 h 457200"/>
                <a:gd name="connsiteX9" fmla="*/ 138734 w 761442"/>
                <a:gd name="connsiteY9" fmla="*/ 169545 h 457200"/>
                <a:gd name="connsiteX10" fmla="*/ 380669 w 761442"/>
                <a:gd name="connsiteY10" fmla="*/ 381000 h 457200"/>
                <a:gd name="connsiteX11" fmla="*/ 228269 w 761442"/>
                <a:gd name="connsiteY11" fmla="*/ 228600 h 457200"/>
                <a:gd name="connsiteX12" fmla="*/ 380669 w 761442"/>
                <a:gd name="connsiteY12" fmla="*/ 76200 h 457200"/>
                <a:gd name="connsiteX13" fmla="*/ 533069 w 761442"/>
                <a:gd name="connsiteY13" fmla="*/ 228600 h 457200"/>
                <a:gd name="connsiteX14" fmla="*/ 380669 w 761442"/>
                <a:gd name="connsiteY14" fmla="*/ 381000 h 457200"/>
                <a:gd name="connsiteX15" fmla="*/ 751191 w 761442"/>
                <a:gd name="connsiteY15" fmla="*/ 212408 h 457200"/>
                <a:gd name="connsiteX16" fmla="*/ 380669 w 761442"/>
                <a:gd name="connsiteY16" fmla="*/ 0 h 457200"/>
                <a:gd name="connsiteX17" fmla="*/ 10146 w 761442"/>
                <a:gd name="connsiteY17" fmla="*/ 212408 h 457200"/>
                <a:gd name="connsiteX18" fmla="*/ 12051 w 761442"/>
                <a:gd name="connsiteY18" fmla="*/ 269558 h 457200"/>
                <a:gd name="connsiteX19" fmla="*/ 380669 w 761442"/>
                <a:gd name="connsiteY19" fmla="*/ 457200 h 457200"/>
                <a:gd name="connsiteX20" fmla="*/ 750239 w 761442"/>
                <a:gd name="connsiteY20" fmla="*/ 269558 h 457200"/>
                <a:gd name="connsiteX21" fmla="*/ 751191 w 761442"/>
                <a:gd name="connsiteY21" fmla="*/ 21240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1442" h="457200">
                  <a:moveTo>
                    <a:pt x="513066" y="365760"/>
                  </a:moveTo>
                  <a:cubicBezTo>
                    <a:pt x="587361" y="294323"/>
                    <a:pt x="591171" y="176213"/>
                    <a:pt x="520686" y="100013"/>
                  </a:cubicBezTo>
                  <a:cubicBezTo>
                    <a:pt x="595934" y="139065"/>
                    <a:pt x="657846" y="199073"/>
                    <a:pt x="694041" y="239077"/>
                  </a:cubicBezTo>
                  <a:cubicBezTo>
                    <a:pt x="655941" y="276225"/>
                    <a:pt x="591171" y="331470"/>
                    <a:pt x="513066" y="365760"/>
                  </a:cubicBezTo>
                  <a:close/>
                  <a:moveTo>
                    <a:pt x="138734" y="169545"/>
                  </a:moveTo>
                  <a:cubicBezTo>
                    <a:pt x="170166" y="142875"/>
                    <a:pt x="203504" y="120015"/>
                    <a:pt x="239699" y="100965"/>
                  </a:cubicBezTo>
                  <a:cubicBezTo>
                    <a:pt x="170166" y="177165"/>
                    <a:pt x="173976" y="294323"/>
                    <a:pt x="248271" y="365760"/>
                  </a:cubicBezTo>
                  <a:cubicBezTo>
                    <a:pt x="170166" y="331470"/>
                    <a:pt x="104444" y="276225"/>
                    <a:pt x="67296" y="239077"/>
                  </a:cubicBezTo>
                  <a:cubicBezTo>
                    <a:pt x="89204" y="214313"/>
                    <a:pt x="113016" y="191452"/>
                    <a:pt x="138734" y="169545"/>
                  </a:cubicBezTo>
                  <a:lnTo>
                    <a:pt x="138734" y="169545"/>
                  </a:lnTo>
                  <a:close/>
                  <a:moveTo>
                    <a:pt x="380669" y="381000"/>
                  </a:moveTo>
                  <a:cubicBezTo>
                    <a:pt x="296849" y="381000"/>
                    <a:pt x="228269" y="312420"/>
                    <a:pt x="228269" y="228600"/>
                  </a:cubicBezTo>
                  <a:cubicBezTo>
                    <a:pt x="228269" y="144780"/>
                    <a:pt x="296849" y="76200"/>
                    <a:pt x="380669" y="76200"/>
                  </a:cubicBezTo>
                  <a:cubicBezTo>
                    <a:pt x="464489" y="76200"/>
                    <a:pt x="533069" y="144780"/>
                    <a:pt x="533069" y="228600"/>
                  </a:cubicBezTo>
                  <a:cubicBezTo>
                    <a:pt x="533069" y="312420"/>
                    <a:pt x="464489" y="381000"/>
                    <a:pt x="380669" y="381000"/>
                  </a:cubicBezTo>
                  <a:close/>
                  <a:moveTo>
                    <a:pt x="751191" y="212408"/>
                  </a:moveTo>
                  <a:cubicBezTo>
                    <a:pt x="695946" y="147638"/>
                    <a:pt x="551166" y="0"/>
                    <a:pt x="380669" y="0"/>
                  </a:cubicBezTo>
                  <a:cubicBezTo>
                    <a:pt x="210171" y="0"/>
                    <a:pt x="65391" y="147638"/>
                    <a:pt x="10146" y="212408"/>
                  </a:cubicBezTo>
                  <a:cubicBezTo>
                    <a:pt x="-4141" y="229552"/>
                    <a:pt x="-3189" y="253365"/>
                    <a:pt x="12051" y="269558"/>
                  </a:cubicBezTo>
                  <a:cubicBezTo>
                    <a:pt x="68249" y="328613"/>
                    <a:pt x="212076" y="457200"/>
                    <a:pt x="380669" y="457200"/>
                  </a:cubicBezTo>
                  <a:cubicBezTo>
                    <a:pt x="549261" y="457200"/>
                    <a:pt x="693089" y="328613"/>
                    <a:pt x="750239" y="269558"/>
                  </a:cubicBezTo>
                  <a:cubicBezTo>
                    <a:pt x="764526" y="254318"/>
                    <a:pt x="765479" y="229552"/>
                    <a:pt x="751191" y="21240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CAA9105-7CD0-9514-EDB3-96B6A387F4E8}"/>
                </a:ext>
              </a:extLst>
            </p:cNvPr>
            <p:cNvSpPr/>
            <p:nvPr/>
          </p:nvSpPr>
          <p:spPr>
            <a:xfrm>
              <a:off x="5640961" y="1014757"/>
              <a:ext cx="190500" cy="190500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408590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93D82-F388-9844-ECF4-619106062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6D5954-091A-DAFE-CFF7-274CFA7E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E6D260-524C-6609-AEB7-FC56F2602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FOIL NEGRO</a:t>
            </a:r>
            <a:endParaRPr lang="es-AR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7110C2C-F107-6CA5-9C8C-50CF054BA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31935"/>
              </p:ext>
            </p:extLst>
          </p:nvPr>
        </p:nvGraphicFramePr>
        <p:xfrm>
          <a:off x="1055802" y="719666"/>
          <a:ext cx="9104198" cy="5332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099">
                  <a:extLst>
                    <a:ext uri="{9D8B030D-6E8A-4147-A177-3AD203B41FA5}">
                      <a16:colId xmlns:a16="http://schemas.microsoft.com/office/drawing/2014/main" val="3883979193"/>
                    </a:ext>
                  </a:extLst>
                </a:gridCol>
                <a:gridCol w="4552099">
                  <a:extLst>
                    <a:ext uri="{9D8B030D-6E8A-4147-A177-3AD203B41FA5}">
                      <a16:colId xmlns:a16="http://schemas.microsoft.com/office/drawing/2014/main" val="567394968"/>
                    </a:ext>
                  </a:extLst>
                </a:gridCol>
              </a:tblGrid>
              <a:tr h="5332342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566580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06EBDC20-02A3-6F29-7B1B-790CC4412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61" y="803635"/>
            <a:ext cx="4248000" cy="50415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9DA6EA-5DA5-75C1-C9BA-D59609B45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586" y="803636"/>
            <a:ext cx="4247105" cy="510537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7F36BC8-673A-58BD-2910-CF0C6768E3FD}"/>
              </a:ext>
            </a:extLst>
          </p:cNvPr>
          <p:cNvSpPr txBox="1"/>
          <p:nvPr/>
        </p:nvSpPr>
        <p:spPr>
          <a:xfrm>
            <a:off x="1293761" y="827853"/>
            <a:ext cx="1052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es-A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C5227FD-D1B3-6CF3-A010-63991159AE55}"/>
              </a:ext>
            </a:extLst>
          </p:cNvPr>
          <p:cNvSpPr txBox="1"/>
          <p:nvPr/>
        </p:nvSpPr>
        <p:spPr>
          <a:xfrm>
            <a:off x="5840786" y="862660"/>
            <a:ext cx="1052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endParaRPr lang="es-A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39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FB717-254A-3CC5-BBF1-51598774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92C155-21F7-BEB8-2633-FC310DD31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PROYECTOS DE MEJORA</a:t>
            </a: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832418-4C3B-00C6-5693-B274BA49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09" y="473755"/>
            <a:ext cx="10552163" cy="58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885E9-A2CC-3675-FCF5-134FA81F4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FC2E66-5205-5E28-7EE2-774406F9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3FEBC-2CAC-3A4B-9C41-FD55530E590B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E30513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E30513"/>
              </a:solidFill>
              <a:effectLst/>
              <a:uLnTx/>
              <a:uFillTx/>
              <a:latin typeface="Inter" panose="02000503000000020004" pitchFamily="2" charset="0"/>
              <a:ea typeface="+mn-ea"/>
              <a:cs typeface="+mn-cs"/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1C6CE71-3044-1774-6B42-547949C652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PROYECTOS DE MEJORA</a:t>
            </a: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C33952C5-4BB2-B13E-6C50-1696939AF6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9286" b="9286"/>
          <a:stretch>
            <a:fillRect/>
          </a:stretch>
        </p:blipFill>
        <p:spPr/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B371608C-5D4A-3577-68E8-F1093E35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BORDE ESCALONADO</a:t>
            </a:r>
            <a:endParaRPr lang="es-AR" dirty="0"/>
          </a:p>
        </p:txBody>
      </p:sp>
      <p:sp>
        <p:nvSpPr>
          <p:cNvPr id="2" name="Segnaposto testo 6">
            <a:extLst>
              <a:ext uri="{FF2B5EF4-FFF2-40B4-BE49-F238E27FC236}">
                <a16:creationId xmlns:a16="http://schemas.microsoft.com/office/drawing/2014/main" id="{89E858A2-FA46-8CEC-102C-348125BCB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3734" y="2536376"/>
            <a:ext cx="4104295" cy="3908125"/>
          </a:xfrm>
        </p:spPr>
        <p:txBody>
          <a:bodyPr>
            <a:normAutofit fontScale="77500" lnSpcReduction="20000"/>
          </a:bodyPr>
          <a:lstStyle/>
          <a:p>
            <a:r>
              <a:rPr lang="es-AR" b="1" dirty="0"/>
              <a:t>Problemática detectada</a:t>
            </a:r>
            <a:endParaRPr lang="es-AR" dirty="0"/>
          </a:p>
          <a:p>
            <a:r>
              <a:rPr lang="es-AR" dirty="0"/>
              <a:t>Generación de problemas de encastre por marcas en los laterales.</a:t>
            </a:r>
          </a:p>
          <a:p>
            <a:r>
              <a:rPr lang="es-ES" b="1" dirty="0"/>
              <a:t>Acciones implementadas</a:t>
            </a:r>
          </a:p>
          <a:p>
            <a:r>
              <a:rPr lang="es-ES" b="1" dirty="0"/>
              <a:t>Mejoras en </a:t>
            </a:r>
            <a:r>
              <a:rPr lang="es-ES" b="1" dirty="0" err="1"/>
              <a:t>contramoldes</a:t>
            </a:r>
            <a:r>
              <a:rPr lang="es-ES" b="1" dirty="0"/>
              <a:t>.</a:t>
            </a:r>
            <a:endParaRPr lang="es-ES" dirty="0"/>
          </a:p>
          <a:p>
            <a:r>
              <a:rPr lang="es-ES" dirty="0"/>
              <a:t>Ajustes dimensionales y de posicionamiento. </a:t>
            </a:r>
          </a:p>
          <a:p>
            <a:r>
              <a:rPr lang="es-ES" dirty="0"/>
              <a:t>Optimización del apoyo y estabilidad del conjunto. </a:t>
            </a:r>
          </a:p>
          <a:p>
            <a:r>
              <a:rPr lang="es-ES" b="1" dirty="0"/>
              <a:t>Acciones futuras.</a:t>
            </a:r>
          </a:p>
          <a:p>
            <a:r>
              <a:rPr lang="es-ES" b="1" dirty="0"/>
              <a:t>Incorporación de tornillo de sujeción.</a:t>
            </a:r>
            <a:endParaRPr lang="es-ES" dirty="0"/>
          </a:p>
          <a:p>
            <a:r>
              <a:rPr lang="es-ES" dirty="0"/>
              <a:t>Se agregó un punto adicional de fijación. </a:t>
            </a:r>
          </a:p>
          <a:p>
            <a:r>
              <a:rPr lang="es-ES" dirty="0"/>
              <a:t>Disminución del movimiento del molde durante la operación. </a:t>
            </a:r>
          </a:p>
          <a:p>
            <a:r>
              <a:rPr lang="es-ES" b="1" dirty="0"/>
              <a:t>ACCIÓN DE CONTENCIÓN</a:t>
            </a:r>
          </a:p>
          <a:p>
            <a:r>
              <a:rPr lang="es-ES" dirty="0"/>
              <a:t>Ajustes de </a:t>
            </a:r>
            <a:r>
              <a:rPr lang="es-ES" dirty="0" err="1"/>
              <a:t>contramoldes</a:t>
            </a:r>
            <a:r>
              <a:rPr lang="es-ES" dirty="0"/>
              <a:t>.</a:t>
            </a:r>
          </a:p>
          <a:p>
            <a:pPr lvl="0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738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A4B15-74D6-AFD8-235B-F337AA100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F1A8D-F706-7321-F58A-993ACE7F1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GARANTÍA DE CALIDAD</a:t>
            </a:r>
          </a:p>
        </p:txBody>
      </p:sp>
    </p:spTree>
    <p:extLst>
      <p:ext uri="{BB962C8B-B14F-4D97-AF65-F5344CB8AC3E}">
        <p14:creationId xmlns:p14="http://schemas.microsoft.com/office/powerpoint/2010/main" val="40104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446B4-BF53-E269-4799-12131EF74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A95092-8268-EA5A-2364-68C66E5C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3FEBC-2CAC-3A4B-9C41-FD55530E590B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E30513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E30513"/>
              </a:solidFill>
              <a:effectLst/>
              <a:uLnTx/>
              <a:uFillTx/>
              <a:latin typeface="Inter" panose="02000503000000020004" pitchFamily="2" charset="0"/>
              <a:ea typeface="+mn-ea"/>
              <a:cs typeface="+mn-cs"/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6057629-C3A0-88C7-DA49-3143832B7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PROYECTO GARANTÍA DE CALIDAD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B0B5371-BF0F-94C3-EFF7-28BF18A5A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27" y="1187536"/>
            <a:ext cx="10039546" cy="44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5DBB80-44A0-775B-3E2C-98E65024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BDB319-CFB8-3F28-5F57-B7C9A40C0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GARANTIAS DE PANELES EN EL MUNDO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D8EE7F-9962-DCC4-7D88-EB565F1A7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36" y="980388"/>
            <a:ext cx="10212924" cy="48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02031C9-07C1-FBDB-4163-55443449B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Gracias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F5EAD79-BDAC-2F84-7276-E25ADCF34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281" y="2362528"/>
            <a:ext cx="3567569" cy="369070"/>
          </a:xfrm>
        </p:spPr>
        <p:txBody>
          <a:bodyPr/>
          <a:lstStyle/>
          <a:p>
            <a:r>
              <a:rPr lang="it-IT" dirty="0"/>
              <a:t>Evangelina Godoy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0F238A-A1F8-AE76-A4A9-C7F4F422A1E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581281" y="2731598"/>
            <a:ext cx="3567570" cy="2306200"/>
          </a:xfrm>
        </p:spPr>
        <p:txBody>
          <a:bodyPr/>
          <a:lstStyle/>
          <a:p>
            <a:r>
              <a:rPr lang="it-IT" dirty="0"/>
              <a:t>godoy@arneg.com.ar</a:t>
            </a:r>
          </a:p>
          <a:p>
            <a:r>
              <a:rPr lang="it-IT" dirty="0"/>
              <a:t>3413 230736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5248F6-C93B-4177-27EF-161BE76D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281" y="3501703"/>
            <a:ext cx="1607959" cy="1905165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850F35E-B2DC-3753-F158-481890C2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44" y="4804987"/>
            <a:ext cx="1607959" cy="18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3303B8-55C7-C41F-05C1-B0B49CB7F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249" y="984645"/>
            <a:ext cx="6448988" cy="502965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comerciales de la certificación ISO 9001:</a:t>
            </a:r>
          </a:p>
          <a:p>
            <a:r>
              <a:rPr lang="es-ES" b="1" dirty="0"/>
              <a:t>Mayor confianza de los clientes:</a:t>
            </a:r>
            <a:r>
              <a:rPr lang="es-ES" dirty="0"/>
              <a:t> demuestra compromiso con la calidad y la mejora continua. </a:t>
            </a:r>
          </a:p>
          <a:p>
            <a:r>
              <a:rPr lang="es-ES" b="1" dirty="0"/>
              <a:t>Diferenciación frente a competencia:</a:t>
            </a:r>
            <a:r>
              <a:rPr lang="es-ES" dirty="0"/>
              <a:t> aporta un respaldo reconocido internacionalmente. </a:t>
            </a:r>
          </a:p>
          <a:p>
            <a:r>
              <a:rPr lang="es-ES" b="1" dirty="0"/>
              <a:t>Acceso a nuevos mercados y licitaciones:</a:t>
            </a:r>
            <a:r>
              <a:rPr lang="es-ES" dirty="0"/>
              <a:t> muchas empresas y organismos exigen proveedores certificados. </a:t>
            </a:r>
          </a:p>
          <a:p>
            <a:r>
              <a:rPr lang="es-ES" b="1" dirty="0"/>
              <a:t>Fortalecimiento de la imagen corporativa:</a:t>
            </a:r>
            <a:r>
              <a:rPr lang="es-ES" dirty="0"/>
              <a:t> mejora la reputación y credibilidad de la organización. </a:t>
            </a:r>
          </a:p>
          <a:p>
            <a:r>
              <a:rPr lang="es-ES" b="1" dirty="0"/>
              <a:t>Mayor fidelización de clientes:</a:t>
            </a:r>
            <a:r>
              <a:rPr lang="es-ES" dirty="0"/>
              <a:t> procesos más estables generan productos y servicios más consistentes. </a:t>
            </a:r>
          </a:p>
          <a:p>
            <a:r>
              <a:rPr lang="es-ES" b="1" dirty="0"/>
              <a:t>Reducción de reclamos y no conformidades:</a:t>
            </a:r>
            <a:r>
              <a:rPr lang="es-ES" dirty="0"/>
              <a:t> mejora la experiencia del cliente y disminuye costos asociados. </a:t>
            </a:r>
          </a:p>
          <a:p>
            <a:r>
              <a:rPr lang="es-ES" b="1" dirty="0"/>
              <a:t>Ventaja competitiva en negociaciones comerciales:</a:t>
            </a:r>
            <a:r>
              <a:rPr lang="es-ES" dirty="0"/>
              <a:t> facilita la aprobación como proveedor y la generación de nuevas oportunidades de negocio.</a:t>
            </a:r>
          </a:p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CBA3C7-91E5-2160-41EC-D4830495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E808E7-5F32-76F7-90EC-7B86A0280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CERTIFICACIÓN DE CALIDAD ISO 9001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025EF5-DEB4-DC89-023D-36D886657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672" y="145967"/>
            <a:ext cx="4394980" cy="61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5419A-230E-0015-9678-845621597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541BEA-D88D-07A2-EA30-BAE45E879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GESTIÓN DE RECLAMOS</a:t>
            </a:r>
          </a:p>
        </p:txBody>
      </p:sp>
    </p:spTree>
    <p:extLst>
      <p:ext uri="{BB962C8B-B14F-4D97-AF65-F5344CB8AC3E}">
        <p14:creationId xmlns:p14="http://schemas.microsoft.com/office/powerpoint/2010/main" val="41699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30BFF-78AE-3C93-869A-300A4B8BD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E03C4-EC58-9B81-0A16-9A53EDD6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868" y="2255474"/>
            <a:ext cx="4104295" cy="1458686"/>
          </a:xfrm>
        </p:spPr>
        <p:txBody>
          <a:bodyPr/>
          <a:lstStyle/>
          <a:p>
            <a:r>
              <a:rPr lang="it-IT" dirty="0"/>
              <a:t>Link a Google Form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9AD40A4-5E91-F197-845C-13866CDC1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4052" y="3714160"/>
            <a:ext cx="4174389" cy="3143839"/>
          </a:xfrm>
        </p:spPr>
        <p:txBody>
          <a:bodyPr/>
          <a:lstStyle/>
          <a:p>
            <a:r>
              <a:rPr lang="it-IT" dirty="0">
                <a:effectLst/>
                <a:latin typeface="Inter" panose="02000503000000020004" pitchFamily="2" charset="0"/>
              </a:rPr>
              <a:t>IMPORTANTE:</a:t>
            </a:r>
          </a:p>
          <a:p>
            <a:pPr marL="285750" indent="-285750">
              <a:buFontTx/>
              <a:buChar char="-"/>
            </a:pPr>
            <a:r>
              <a:rPr lang="it-IT" dirty="0"/>
              <a:t>Tipo de documento: SP, Expedición NP, Commessa.</a:t>
            </a:r>
          </a:p>
          <a:p>
            <a:pPr marL="285750" indent="-285750">
              <a:buFontTx/>
              <a:buChar char="-"/>
            </a:pPr>
            <a:r>
              <a:rPr lang="it-IT" dirty="0">
                <a:effectLst/>
                <a:latin typeface="Inter" panose="02000503000000020004" pitchFamily="2" charset="0"/>
              </a:rPr>
              <a:t>Nro de ese documento.</a:t>
            </a:r>
          </a:p>
          <a:p>
            <a:pPr marL="285750" indent="-285750">
              <a:buFontTx/>
              <a:buChar char="-"/>
            </a:pPr>
            <a:r>
              <a:rPr lang="it-IT" dirty="0"/>
              <a:t>Identificación de la unidad: código de panel, nro de bulto.</a:t>
            </a:r>
          </a:p>
          <a:p>
            <a:pPr marL="285750" indent="-285750">
              <a:buFontTx/>
              <a:buChar char="-"/>
            </a:pPr>
            <a:r>
              <a:rPr lang="it-IT" dirty="0">
                <a:effectLst/>
                <a:latin typeface="Inter" panose="02000503000000020004" pitchFamily="2" charset="0"/>
              </a:rPr>
              <a:t>Problema: importante cantidades!</a:t>
            </a:r>
          </a:p>
          <a:p>
            <a:pPr marL="285750" indent="-285750">
              <a:buFontTx/>
              <a:buChar char="-"/>
            </a:pPr>
            <a:r>
              <a:rPr lang="it-IT" dirty="0"/>
              <a:t>Adjunto: foto, audio, video, informe.</a:t>
            </a:r>
            <a:endParaRPr lang="it-IT" dirty="0">
              <a:effectLst/>
              <a:latin typeface="Inter" panose="02000503000000020004" pitchFamily="2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9E9438-8126-8A47-F69F-B50FD0F6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3FEBC-2CAC-3A4B-9C41-FD55530E590B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E30513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E30513"/>
              </a:solidFill>
              <a:effectLst/>
              <a:uLnTx/>
              <a:uFillTx/>
              <a:latin typeface="Inter" panose="02000503000000020004" pitchFamily="2" charset="0"/>
              <a:ea typeface="+mn-ea"/>
              <a:cs typeface="+mn-cs"/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31BE01B-E1B5-9E47-2601-308425DDE1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GESTIÓN DE RECLAMOS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EE4ACF5-4BE5-D15E-4CD5-6A3C9F6869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FD5F8FC-78F9-67CC-0975-5CABAB4EE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504" y="539174"/>
            <a:ext cx="4854361" cy="4854361"/>
          </a:xfrm>
          <a:prstGeom prst="rect">
            <a:avLst/>
          </a:prstGeom>
        </p:spPr>
      </p:pic>
      <p:sp>
        <p:nvSpPr>
          <p:cNvPr id="3" name="Título 5">
            <a:extLst>
              <a:ext uri="{FF2B5EF4-FFF2-40B4-BE49-F238E27FC236}">
                <a16:creationId xmlns:a16="http://schemas.microsoft.com/office/drawing/2014/main" id="{CCDDFF3F-C224-63A4-84ED-8E7EEC690D40}"/>
              </a:ext>
            </a:extLst>
          </p:cNvPr>
          <p:cNvSpPr txBox="1">
            <a:spLocks/>
          </p:cNvSpPr>
          <p:nvPr/>
        </p:nvSpPr>
        <p:spPr>
          <a:xfrm>
            <a:off x="1814052" y="495295"/>
            <a:ext cx="4104295" cy="14586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baseline="0">
                <a:solidFill>
                  <a:srgbClr val="000000"/>
                </a:solidFill>
                <a:latin typeface="Inter Black" panose="02000503000000020004" pitchFamily="2" charset="0"/>
                <a:ea typeface="+mj-ea"/>
                <a:cs typeface="+mj-cs"/>
              </a:defRPr>
            </a:lvl1pPr>
          </a:lstStyle>
          <a:p>
            <a:r>
              <a:rPr lang="es-AR" b="1" dirty="0"/>
              <a:t>¿Cómo se realiza hoy un reclamo?</a:t>
            </a:r>
            <a:br>
              <a:rPr lang="es-AR" dirty="0"/>
            </a:br>
            <a:endParaRPr lang="es-AR" dirty="0"/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C11CAE5D-637D-2DC3-412D-77A057277D41}"/>
              </a:ext>
            </a:extLst>
          </p:cNvPr>
          <p:cNvSpPr txBox="1">
            <a:spLocks/>
          </p:cNvSpPr>
          <p:nvPr/>
        </p:nvSpPr>
        <p:spPr>
          <a:xfrm>
            <a:off x="1894868" y="1421699"/>
            <a:ext cx="4378787" cy="1698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b="1" dirty="0"/>
              <a:t>Vía actual</a:t>
            </a:r>
            <a:endParaRPr lang="es-AR" dirty="0"/>
          </a:p>
          <a:p>
            <a:r>
              <a:rPr lang="es-AR" dirty="0"/>
              <a:t>Correo electrónico.</a:t>
            </a:r>
          </a:p>
          <a:p>
            <a:r>
              <a:rPr lang="es-AR" dirty="0">
                <a:solidFill>
                  <a:schemeClr val="accent1"/>
                </a:solidFill>
              </a:rPr>
              <a:t>calidad@arneg.com.ar</a:t>
            </a:r>
          </a:p>
          <a:p>
            <a:r>
              <a:rPr lang="es-AR" dirty="0"/>
              <a:t>Comunicación comercial.</a:t>
            </a:r>
          </a:p>
          <a:p>
            <a:r>
              <a:rPr lang="es-AR" dirty="0"/>
              <a:t>Contacto directo con áreas involucradas.</a:t>
            </a:r>
          </a:p>
        </p:txBody>
      </p:sp>
      <p:sp>
        <p:nvSpPr>
          <p:cNvPr id="10" name="Botón de acción: ir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D9307BE-44C1-4877-7D82-418FA891EE10}"/>
              </a:ext>
            </a:extLst>
          </p:cNvPr>
          <p:cNvSpPr/>
          <p:nvPr/>
        </p:nvSpPr>
        <p:spPr>
          <a:xfrm>
            <a:off x="4977353" y="1555423"/>
            <a:ext cx="772998" cy="669303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248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7DC253-B410-8367-E693-61FED772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DBF1D1-FE63-E1C8-FE97-68B83FD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89" y="143295"/>
            <a:ext cx="9861402" cy="63012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FB20E43-7EDB-5FBF-8970-2A2989D369F9}"/>
              </a:ext>
            </a:extLst>
          </p:cNvPr>
          <p:cNvSpPr txBox="1"/>
          <p:nvPr/>
        </p:nvSpPr>
        <p:spPr>
          <a:xfrm>
            <a:off x="2672443" y="5878284"/>
            <a:ext cx="70757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10 días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6355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7C99F8-482F-3B8C-3F6D-6E3D47E8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EF59E0-9984-B109-4333-6B17D0550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75" y="210692"/>
            <a:ext cx="9129010" cy="62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B8BFB-80BF-FCDC-D353-F7CB85A8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CCAE5F-F59D-2621-3654-C27B3A73A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 dirty="0"/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391599"/>
              </p:ext>
            </p:extLst>
          </p:nvPr>
        </p:nvGraphicFramePr>
        <p:xfrm>
          <a:off x="5652603" y="546902"/>
          <a:ext cx="6102622" cy="531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6691DAAA-5D70-880E-9A3F-D3DD4C7A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75" y="756500"/>
            <a:ext cx="5089140" cy="26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6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E5968C-33B2-09D9-9638-B84F424F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012CC8-2B5D-9A7C-B3A4-0ED109E03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709" y="145967"/>
            <a:ext cx="4302192" cy="312737"/>
          </a:xfrm>
        </p:spPr>
        <p:txBody>
          <a:bodyPr/>
          <a:lstStyle/>
          <a:p>
            <a:r>
              <a:rPr lang="es-ES" dirty="0"/>
              <a:t>% METROS REPOSICIÓN VS METROS VENDIDOS</a:t>
            </a:r>
            <a:endParaRPr lang="es-AR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2696028-0A4B-6C46-495A-F605DA32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96540"/>
              </p:ext>
            </p:extLst>
          </p:nvPr>
        </p:nvGraphicFramePr>
        <p:xfrm>
          <a:off x="367646" y="1055908"/>
          <a:ext cx="4930218" cy="4257760"/>
        </p:xfrm>
        <a:graphic>
          <a:graphicData uri="http://schemas.openxmlformats.org/drawingml/2006/table">
            <a:tbl>
              <a:tblPr/>
              <a:tblGrid>
                <a:gridCol w="1643406">
                  <a:extLst>
                    <a:ext uri="{9D8B030D-6E8A-4147-A177-3AD203B41FA5}">
                      <a16:colId xmlns:a16="http://schemas.microsoft.com/office/drawing/2014/main" val="489410332"/>
                    </a:ext>
                  </a:extLst>
                </a:gridCol>
                <a:gridCol w="1643406">
                  <a:extLst>
                    <a:ext uri="{9D8B030D-6E8A-4147-A177-3AD203B41FA5}">
                      <a16:colId xmlns:a16="http://schemas.microsoft.com/office/drawing/2014/main" val="47080325"/>
                    </a:ext>
                  </a:extLst>
                </a:gridCol>
                <a:gridCol w="1643406">
                  <a:extLst>
                    <a:ext uri="{9D8B030D-6E8A-4147-A177-3AD203B41FA5}">
                      <a16:colId xmlns:a16="http://schemas.microsoft.com/office/drawing/2014/main" val="872383874"/>
                    </a:ext>
                  </a:extLst>
                </a:gridCol>
              </a:tblGrid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Mes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2025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2026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209371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Enero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 dirty="0"/>
                        <a:t>0,14%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0,08%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25974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Febrero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0,52%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0,57%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590120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Marzo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1,21%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0,17%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376997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Abril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0,08%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0,10%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769720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Mayo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0,05%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-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339282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 dirty="0"/>
                        <a:t>Junio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 dirty="0"/>
                        <a:t>0,46%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-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834970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Julio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0,02%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-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602405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Agosto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0,07%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-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813624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Septiembre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0,23%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-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459652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Octubre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 dirty="0"/>
                        <a:t>0,13%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-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633769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Noviembre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2,14%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 dirty="0"/>
                        <a:t>-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033794"/>
                  </a:ext>
                </a:extLst>
              </a:tr>
              <a:tr h="2921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1600"/>
                        <a:t>Diciembre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/>
                        <a:t>4,57%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AR" sz="1600" dirty="0"/>
                        <a:t>-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04607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BD4DC18-48A2-4779-7970-932945C2D677}"/>
              </a:ext>
            </a:extLst>
          </p:cNvPr>
          <p:cNvSpPr txBox="1"/>
          <p:nvPr/>
        </p:nvSpPr>
        <p:spPr>
          <a:xfrm>
            <a:off x="367646" y="60594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Cuadro comparativo (% Garantía sobre Metros Vendidos)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ADCDC3-F19A-6628-EDAB-FC4F87718E93}"/>
              </a:ext>
            </a:extLst>
          </p:cNvPr>
          <p:cNvSpPr txBox="1"/>
          <p:nvPr/>
        </p:nvSpPr>
        <p:spPr>
          <a:xfrm>
            <a:off x="907330" y="5380284"/>
            <a:ext cx="43905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600" b="1" dirty="0"/>
              <a:t>Comparación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Promedio 2025: </a:t>
            </a:r>
            <a:r>
              <a:rPr lang="es-ES" sz="1600" b="1" dirty="0"/>
              <a:t>0,80%</a:t>
            </a:r>
            <a:r>
              <a:rPr lang="es-E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Promedio 2026 (ene-abr): </a:t>
            </a:r>
            <a:r>
              <a:rPr lang="es-ES" sz="1600" b="1" dirty="0"/>
              <a:t>0,23%</a:t>
            </a:r>
            <a:r>
              <a:rPr lang="es-E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Diferencia: </a:t>
            </a:r>
            <a:r>
              <a:rPr lang="es-ES" sz="1600" b="1" dirty="0"/>
              <a:t>-0,57 puntos porcentuales</a:t>
            </a:r>
            <a:endParaRPr lang="es-ES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2FEFDCF-64BD-CAAC-4FB3-C4BEC95C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006" y="458703"/>
            <a:ext cx="5105159" cy="43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3FBF9-02FB-E766-DDDC-FADFD54B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640C5-0400-3D99-A9CE-E332FF1FB5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PROYECTOS DE MEJORA</a:t>
            </a:r>
          </a:p>
        </p:txBody>
      </p:sp>
    </p:spTree>
    <p:extLst>
      <p:ext uri="{BB962C8B-B14F-4D97-AF65-F5344CB8AC3E}">
        <p14:creationId xmlns:p14="http://schemas.microsoft.com/office/powerpoint/2010/main" val="38448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7274</TotalTime>
  <Words>444</Words>
  <Application>Microsoft Office PowerPoint</Application>
  <PresentationFormat>Panorámica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Inter</vt:lpstr>
      <vt:lpstr>Inter Black</vt:lpstr>
      <vt:lpstr>Tema di Office</vt:lpstr>
      <vt:lpstr>GESTIÓN DE CALIDAD – Línea PANELES</vt:lpstr>
      <vt:lpstr>Presentación de PowerPoint</vt:lpstr>
      <vt:lpstr>GESTIÓN DE RECLAMOS</vt:lpstr>
      <vt:lpstr>Link a Google Form</vt:lpstr>
      <vt:lpstr>Presentación de PowerPoint</vt:lpstr>
      <vt:lpstr>Presentación de PowerPoint</vt:lpstr>
      <vt:lpstr>Presentación de PowerPoint</vt:lpstr>
      <vt:lpstr>Presentación de PowerPoint</vt:lpstr>
      <vt:lpstr>PROYECTOS DE MEJORA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BORDE ESCALONADO</vt:lpstr>
      <vt:lpstr>GARANTÍA DE CALIDAD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Igor Giraldo</dc:creator>
  <cp:lastModifiedBy>Evangelina Godoy</cp:lastModifiedBy>
  <cp:revision>167</cp:revision>
  <dcterms:created xsi:type="dcterms:W3CDTF">2023-10-12T09:34:49Z</dcterms:created>
  <dcterms:modified xsi:type="dcterms:W3CDTF">2026-06-04T15:23:54Z</dcterms:modified>
</cp:coreProperties>
</file>