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70" r:id="rId4"/>
    <p:sldId id="311" r:id="rId5"/>
    <p:sldId id="287" r:id="rId6"/>
    <p:sldId id="297" r:id="rId7"/>
    <p:sldId id="298" r:id="rId8"/>
    <p:sldId id="299" r:id="rId9"/>
    <p:sldId id="300" r:id="rId10"/>
    <p:sldId id="272" r:id="rId11"/>
    <p:sldId id="260" r:id="rId12"/>
    <p:sldId id="261" r:id="rId13"/>
    <p:sldId id="263" r:id="rId14"/>
    <p:sldId id="279" r:id="rId15"/>
    <p:sldId id="281" r:id="rId16"/>
    <p:sldId id="284" r:id="rId17"/>
    <p:sldId id="307" r:id="rId18"/>
    <p:sldId id="282" r:id="rId19"/>
    <p:sldId id="264" r:id="rId20"/>
    <p:sldId id="308" r:id="rId21"/>
    <p:sldId id="313" r:id="rId22"/>
    <p:sldId id="310" r:id="rId23"/>
    <p:sldId id="312" r:id="rId24"/>
    <p:sldId id="265" r:id="rId25"/>
    <p:sldId id="283" r:id="rId26"/>
    <p:sldId id="301" r:id="rId27"/>
    <p:sldId id="302" r:id="rId28"/>
    <p:sldId id="303" r:id="rId29"/>
    <p:sldId id="304" r:id="rId30"/>
    <p:sldId id="278" r:id="rId31"/>
    <p:sldId id="276" r:id="rId32"/>
    <p:sldId id="289" r:id="rId33"/>
    <p:sldId id="306" r:id="rId34"/>
    <p:sldId id="305" r:id="rId35"/>
    <p:sldId id="309" r:id="rId36"/>
    <p:sldId id="285" r:id="rId37"/>
    <p:sldId id="296" r:id="rId38"/>
    <p:sldId id="267" r:id="rId39"/>
    <p:sldId id="268" r:id="rId40"/>
    <p:sldId id="269" r:id="rId4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8E8CF-BA51-1181-A9ED-BFD054FD2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DBDD9-1C30-6817-7390-6438A7422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FB17E-94E4-4AFA-E07D-3A95CEA02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9341-4B39-AB9C-5135-4670B5752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9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7C91-A294-F274-A798-CB085ABE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6F7B1-1C00-9F27-010E-F965994B9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A2440-0EBD-98D5-A1F6-9779AE81D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F64EA-2F17-EF5F-56F9-DC8946C89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6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C7267-EA7B-2D5A-6D4E-07D5CF8B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4AB7F-ED8E-4466-C3B4-3D4A36FC3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342E9-9E41-7F3E-876D-7745721A1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4D809-F766-67F4-35F2-515B6F51E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D7BF1133-2B8D-B0BF-76D1-95FACA8A8379}"/>
              </a:ext>
            </a:extLst>
          </p:cNvPr>
          <p:cNvSpPr/>
          <p:nvPr userDrawn="1"/>
        </p:nvSpPr>
        <p:spPr>
          <a:xfrm>
            <a:off x="6686865" y="275948"/>
            <a:ext cx="4944340" cy="4944340"/>
          </a:xfrm>
          <a:prstGeom prst="ellipse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erchio, Elementi grafici, Policromia, grafica&#10;&#10;Descrizione generata automaticamente">
            <a:extLst>
              <a:ext uri="{FF2B5EF4-FFF2-40B4-BE49-F238E27FC236}">
                <a16:creationId xmlns:a16="http://schemas.microsoft.com/office/drawing/2014/main" id="{676FA948-CFDC-D651-5500-FD42CB429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149" y="1120899"/>
            <a:ext cx="5274626" cy="3304448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Title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1243DA-7816-F01F-52D7-8073326C6D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3150" y="5386792"/>
            <a:ext cx="4405928" cy="530943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Role</a:t>
            </a:r>
            <a:r>
              <a:rPr lang="it-IT" dirty="0"/>
              <a:t> or Job </a:t>
            </a:r>
            <a:r>
              <a:rPr lang="it-IT" dirty="0" err="1"/>
              <a:t>desciption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3FB27DB6-BD97-FFB0-2D25-27C0A7D19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152" y="5917735"/>
            <a:ext cx="4405926" cy="266864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Month</a:t>
            </a:r>
            <a:r>
              <a:rPr lang="it-IT" dirty="0"/>
              <a:t> 1, 2023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1333560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0581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5B02219-203F-3F9D-24C8-5B6E410A3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149" y="4627985"/>
            <a:ext cx="4405929" cy="75880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</a:t>
            </a:r>
            <a:r>
              <a:rPr lang="it-IT" dirty="0" err="1"/>
              <a:t>Surname</a:t>
            </a:r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C9DC54AB-98A6-F333-F9ED-70486E884B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59511" y="348594"/>
            <a:ext cx="4799048" cy="4799048"/>
          </a:xfrm>
          <a:custGeom>
            <a:avLst/>
            <a:gdLst>
              <a:gd name="connsiteX0" fmla="*/ 2399524 w 4799048"/>
              <a:gd name="connsiteY0" fmla="*/ 0 h 4799048"/>
              <a:gd name="connsiteX1" fmla="*/ 4799048 w 4799048"/>
              <a:gd name="connsiteY1" fmla="*/ 2399524 h 4799048"/>
              <a:gd name="connsiteX2" fmla="*/ 2399524 w 4799048"/>
              <a:gd name="connsiteY2" fmla="*/ 4799048 h 4799048"/>
              <a:gd name="connsiteX3" fmla="*/ 0 w 4799048"/>
              <a:gd name="connsiteY3" fmla="*/ 2399524 h 4799048"/>
              <a:gd name="connsiteX4" fmla="*/ 2399524 w 4799048"/>
              <a:gd name="connsiteY4" fmla="*/ 0 h 47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048" h="4799048">
                <a:moveTo>
                  <a:pt x="2399524" y="0"/>
                </a:moveTo>
                <a:cubicBezTo>
                  <a:pt x="3724745" y="0"/>
                  <a:pt x="4799048" y="1074303"/>
                  <a:pt x="4799048" y="2399524"/>
                </a:cubicBezTo>
                <a:cubicBezTo>
                  <a:pt x="4799048" y="3724745"/>
                  <a:pt x="3724745" y="4799048"/>
                  <a:pt x="2399524" y="4799048"/>
                </a:cubicBezTo>
                <a:cubicBezTo>
                  <a:pt x="1074303" y="4799048"/>
                  <a:pt x="0" y="3724745"/>
                  <a:pt x="0" y="2399524"/>
                </a:cubicBezTo>
                <a:cubicBezTo>
                  <a:pt x="0" y="1074303"/>
                  <a:pt x="1074303" y="0"/>
                  <a:pt x="2399524" y="0"/>
                </a:cubicBezTo>
                <a:close/>
              </a:path>
            </a:pathLst>
          </a:custGeom>
        </p:spPr>
        <p:txBody>
          <a:bodyPr wrap="square" tIns="684000"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Minimum size 800x800 px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C25929A-3401-7AC1-84C3-4EEFF5CE92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5" name="Segnaposto immagine 4">
            <a:extLst>
              <a:ext uri="{FF2B5EF4-FFF2-40B4-BE49-F238E27FC236}">
                <a16:creationId xmlns:a16="http://schemas.microsoft.com/office/drawing/2014/main" id="{472F16BC-DA44-D86E-313F-4104F6BE84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7709" y="1794629"/>
            <a:ext cx="5188422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1000x900 px</a:t>
            </a:r>
          </a:p>
        </p:txBody>
      </p:sp>
      <p:sp>
        <p:nvSpPr>
          <p:cNvPr id="20" name="Segnaposto immagine 4">
            <a:extLst>
              <a:ext uri="{FF2B5EF4-FFF2-40B4-BE49-F238E27FC236}">
                <a16:creationId xmlns:a16="http://schemas.microsoft.com/office/drawing/2014/main" id="{07035018-9CD0-8848-4BDB-4F65DAD21F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09681" y="1794629"/>
            <a:ext cx="5188422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1000x900 px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DBC86D-564C-1E43-1090-75ABB095B6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7709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DA8BBF4F-BF6B-87DB-075E-80147656D14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9681" y="5297471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0CB376-8164-5415-5B3C-28D41F82B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Img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620490"/>
            <a:ext cx="12192000" cy="5704104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2000x1000 px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000425-720B-4B98-5F5A-F563E3BEC4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rosso, Elementi grafici, Carminio, Bordeaux&#10;&#10;Descrizione generata automaticamente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49" y="2733266"/>
            <a:ext cx="5274626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2496438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9790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B5D9ED65-0738-8358-8DB5-F543147E65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81281" y="2879176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E05442C1-19E3-5790-E231-263CD403555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581281" y="3315111"/>
            <a:ext cx="3567570" cy="105487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02E2C9-0570-28D7-134D-8C9CB6831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rosso, Elementi grafici, Carminio, Bordeaux&#10;&#10;Descrizione generata automaticamente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457" y="964452"/>
            <a:ext cx="5274626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530791" y="727624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535272" y="2329095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1B6119B6-C5B0-48B3-2369-D3F75D25C5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786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62E0448A-3904-C638-AD08-2588E66CE7E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32786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004BB29F-84A5-8BF7-833C-BB9D6531A61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317977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593DC3DA-C478-92EF-9D3D-50015BFB57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17977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DD25971D-8506-D4EE-BC78-8AEB09EA4FA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3168" y="3008280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7FA45530-2125-A812-1442-4C2C8F2435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03168" y="3444215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7732E83B-4159-A421-4509-3FE637BEAAD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2786" y="4773284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615238B1-9FEE-FB21-B5FF-3371732B8CD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32786" y="5209219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EDF536EA-EF38-359F-7D04-1C60C6E7976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17977" y="4773284"/>
            <a:ext cx="3567569" cy="369070"/>
          </a:xfr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Contact Name</a:t>
            </a: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FA1DAC11-72A8-7E56-60EA-5ECF5C7C36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317977" y="5209219"/>
            <a:ext cx="3284302" cy="1054870"/>
          </a:xfrm>
        </p:spPr>
        <p:txBody>
          <a:bodyPr lIns="0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Loremipsum@mail.com</a:t>
            </a:r>
            <a:endParaRPr lang="it-IT" dirty="0"/>
          </a:p>
          <a:p>
            <a:pPr lvl="0"/>
            <a:r>
              <a:rPr lang="it-IT" dirty="0"/>
              <a:t>+39 000000000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1464E02-6DE4-0215-0A1C-73C7CBC1D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27472" y="5592475"/>
            <a:ext cx="2707635" cy="1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1160206"/>
            <a:ext cx="5952408" cy="1956927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 b="1" i="0">
                <a:latin typeface="Inter Black" panose="02000503000000020004" pitchFamily="2" charset="0"/>
                <a:ea typeface="Inter Black" panose="02000503000000020004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3303640"/>
            <a:ext cx="8476840" cy="1848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0112A1F-D85E-68CC-C41F-F0122FF7E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background re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26092266-7300-7487-7891-CED6C4665C4E}"/>
              </a:ext>
            </a:extLst>
          </p:cNvPr>
          <p:cNvSpPr/>
          <p:nvPr userDrawn="1"/>
        </p:nvSpPr>
        <p:spPr>
          <a:xfrm>
            <a:off x="1" y="0"/>
            <a:ext cx="10089571" cy="6858000"/>
          </a:xfrm>
          <a:custGeom>
            <a:avLst/>
            <a:gdLst>
              <a:gd name="connsiteX0" fmla="*/ 0 w 10089571"/>
              <a:gd name="connsiteY0" fmla="*/ 0 h 6858000"/>
              <a:gd name="connsiteX1" fmla="*/ 9000009 w 10089571"/>
              <a:gd name="connsiteY1" fmla="*/ 0 h 6858000"/>
              <a:gd name="connsiteX2" fmla="*/ 9019491 w 10089571"/>
              <a:gd name="connsiteY2" fmla="*/ 27397 h 6858000"/>
              <a:gd name="connsiteX3" fmla="*/ 10089571 w 10089571"/>
              <a:gd name="connsiteY3" fmla="*/ 3530600 h 6858000"/>
              <a:gd name="connsiteX4" fmla="*/ 9182467 w 10089571"/>
              <a:gd name="connsiteY4" fmla="*/ 6779585 h 6858000"/>
              <a:gd name="connsiteX5" fmla="*/ 9132196 w 10089571"/>
              <a:gd name="connsiteY5" fmla="*/ 6858000 h 6858000"/>
              <a:gd name="connsiteX6" fmla="*/ 0 w 100895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9571" h="6858000">
                <a:moveTo>
                  <a:pt x="0" y="0"/>
                </a:moveTo>
                <a:lnTo>
                  <a:pt x="9000009" y="0"/>
                </a:lnTo>
                <a:lnTo>
                  <a:pt x="9019491" y="27397"/>
                </a:lnTo>
                <a:cubicBezTo>
                  <a:pt x="9695084" y="1027406"/>
                  <a:pt x="10089571" y="2232934"/>
                  <a:pt x="10089571" y="3530600"/>
                </a:cubicBezTo>
                <a:cubicBezTo>
                  <a:pt x="10089571" y="4720127"/>
                  <a:pt x="9758092" y="5832233"/>
                  <a:pt x="9182467" y="6779585"/>
                </a:cubicBezTo>
                <a:lnTo>
                  <a:pt x="913219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1160206"/>
            <a:ext cx="5952408" cy="1956927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3303640"/>
            <a:ext cx="6835738" cy="184846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8" name="Immagine 7" descr="Immagine che contiene cerchio, Elementi grafici&#10;&#10;Descrizione generata automaticamente">
            <a:extLst>
              <a:ext uri="{FF2B5EF4-FFF2-40B4-BE49-F238E27FC236}">
                <a16:creationId xmlns:a16="http://schemas.microsoft.com/office/drawing/2014/main" id="{3B022C0C-FBD0-E6DA-1622-7EB822F11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9" y="235972"/>
            <a:ext cx="204216" cy="160039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1F21D67-1839-A3A6-EC61-B6D7231E594C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8983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B914A457-E4FB-35FA-950B-9781E0B70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34" y="914401"/>
            <a:ext cx="4104295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3734" y="2536377"/>
            <a:ext cx="4104295" cy="3396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27371" y="0"/>
            <a:ext cx="5464629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900x1000 px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5CBFFD-EF00-60B8-37C3-93E43CB78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4" y="914401"/>
            <a:ext cx="4215400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944" y="2536377"/>
            <a:ext cx="5072739" cy="3396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80567FB-7D15-A951-DA90-CCB0390EF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25289"/>
            <a:ext cx="5464629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900x1000 px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7B183D-1C98-D524-7598-CD8BEA662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g lef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FAF36-00F8-F1AC-8891-5A9FCB9E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28" y="1250142"/>
            <a:ext cx="3554700" cy="14586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129" y="2872118"/>
            <a:ext cx="3554700" cy="32203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80567FB-7D15-A951-DA90-CCB0390EF8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25289"/>
            <a:ext cx="7283300" cy="5932711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1300x1000 px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678BDB-4436-148E-E357-7F6DC70D3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69596" y="0"/>
            <a:ext cx="9422404" cy="3581397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1800x600 px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FB09F4-657C-91C5-E13C-4119F2EF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9597" y="4071257"/>
            <a:ext cx="7737748" cy="1861453"/>
          </a:xfrm>
        </p:spPr>
        <p:txBody>
          <a:bodyPr lIns="0"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6DA6C5E-19D8-3971-1762-53E6A3991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10" y="145967"/>
            <a:ext cx="1971882" cy="779322"/>
          </a:xfrm>
        </p:spPr>
        <p:txBody>
          <a:bodyPr anchor="t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2FA630-8D05-5DD5-7A89-2259DBB45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DF497B3-09E2-BCB8-BE5B-E8E63A04B6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191998" cy="685799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2BB73C-BBD9-7532-F01B-1A0E461C71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149" y="2733266"/>
            <a:ext cx="9363594" cy="1351932"/>
          </a:xfrm>
        </p:spPr>
        <p:txBody>
          <a:bodyPr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Chapter</a:t>
            </a:r>
            <a:r>
              <a:rPr lang="it-IT" dirty="0"/>
              <a:t> Title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7CC657B-2817-C75E-673F-D699A4BD9245}"/>
              </a:ext>
            </a:extLst>
          </p:cNvPr>
          <p:cNvSpPr/>
          <p:nvPr userDrawn="1"/>
        </p:nvSpPr>
        <p:spPr>
          <a:xfrm>
            <a:off x="1147483" y="2496438"/>
            <a:ext cx="224117" cy="22411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B1C5B8F-C425-851E-2814-D221B747999F}"/>
              </a:ext>
            </a:extLst>
          </p:cNvPr>
          <p:cNvSpPr/>
          <p:nvPr userDrawn="1"/>
        </p:nvSpPr>
        <p:spPr>
          <a:xfrm>
            <a:off x="1151964" y="4097909"/>
            <a:ext cx="639321" cy="151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9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35F64833-72BA-75A0-B05B-6A4D6BECA0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709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3D2C7E-F5A6-ADB4-F28A-2A58974B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644" y="6444502"/>
            <a:ext cx="531303" cy="285135"/>
          </a:xfrm>
        </p:spPr>
        <p:txBody>
          <a:bodyPr/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91F22026-C2AC-DD36-FB67-954518119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7" y="235972"/>
            <a:ext cx="204216" cy="160039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532E098D-27B8-C68A-CEDF-02C4B3399EEF}"/>
              </a:ext>
            </a:extLst>
          </p:cNvPr>
          <p:cNvCxnSpPr/>
          <p:nvPr userDrawn="1"/>
        </p:nvCxnSpPr>
        <p:spPr>
          <a:xfrm>
            <a:off x="10507344" y="6444502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945EA86-277F-9824-7980-6202F1BD514D}"/>
              </a:ext>
            </a:extLst>
          </p:cNvPr>
          <p:cNvCxnSpPr>
            <a:cxnSpLocks/>
          </p:cNvCxnSpPr>
          <p:nvPr userDrawn="1"/>
        </p:nvCxnSpPr>
        <p:spPr>
          <a:xfrm>
            <a:off x="299113" y="6593304"/>
            <a:ext cx="9422403" cy="0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602A50C4-DFCF-6519-3CD1-1782C64C2168}"/>
              </a:ext>
            </a:extLst>
          </p:cNvPr>
          <p:cNvCxnSpPr/>
          <p:nvPr userDrawn="1"/>
        </p:nvCxnSpPr>
        <p:spPr>
          <a:xfrm>
            <a:off x="659098" y="168603"/>
            <a:ext cx="0" cy="285135"/>
          </a:xfrm>
          <a:prstGeom prst="line">
            <a:avLst/>
          </a:prstGeom>
          <a:ln>
            <a:solidFill>
              <a:srgbClr val="E30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esto 18">
            <a:extLst>
              <a:ext uri="{FF2B5EF4-FFF2-40B4-BE49-F238E27FC236}">
                <a16:creationId xmlns:a16="http://schemas.microsoft.com/office/drawing/2014/main" id="{09FF58ED-5381-0BF0-8042-FE300F6F11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09" y="145967"/>
            <a:ext cx="3657305" cy="312737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E30513"/>
                </a:solidFill>
              </a:defRPr>
            </a:lvl1pPr>
          </a:lstStyle>
          <a:p>
            <a:pPr lvl="0"/>
            <a:r>
              <a:rPr lang="it-IT" dirty="0" err="1"/>
              <a:t>Chapter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4" name="Segnaposto immagine 4">
            <a:extLst>
              <a:ext uri="{FF2B5EF4-FFF2-40B4-BE49-F238E27FC236}">
                <a16:creationId xmlns:a16="http://schemas.microsoft.com/office/drawing/2014/main" id="{5A21B66A-E5DD-8041-9C7D-5D2B778EEB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5972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5AF6DFFD-3E6F-1052-C9E6-E58C546229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4235" y="1794629"/>
            <a:ext cx="3400056" cy="3400056"/>
          </a:xfrm>
        </p:spPr>
        <p:txBody>
          <a:bodyPr lIns="90000" tIns="64800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it-IT" dirty="0"/>
              <a:t>Minimum size 600x600 px</a:t>
            </a:r>
          </a:p>
          <a:p>
            <a:endParaRPr lang="it-IT" dirty="0"/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78C39039-D696-0E99-0770-5979119AED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7709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DC3ACC7D-749B-A596-CA53-FC0293091ED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395972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950CE92C-2BD3-0552-C502-5B01F7B58B6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994235" y="5276230"/>
            <a:ext cx="3106634" cy="516166"/>
          </a:xfrm>
        </p:spPr>
        <p:txBody>
          <a:bodyPr lIns="0">
            <a:normAutofit/>
          </a:bodyPr>
          <a:lstStyle>
            <a:lvl1pPr marL="0" indent="0">
              <a:buNone/>
              <a:defRPr sz="1050" b="0" i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Caption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281103-1F76-5C1E-E9B3-C720D04C4D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339" y="6288751"/>
            <a:ext cx="1400176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0D7ABB-7654-03C3-1CDF-FA3AA588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501052-972B-E055-D24D-82D915ED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0A7D8B-25DE-6EA6-E636-ACF2399CD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fld id="{00D9441D-FC4C-CA4E-A060-C35D553C2AFC}" type="datetime1">
              <a:rPr lang="it-IT" smtClean="0"/>
              <a:t>04/06/2026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216EC-0B4F-C770-9276-AB7ED5994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9B3679-EDAA-347B-F9EF-A1FF14985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rgbClr val="000000"/>
                </a:solidFill>
                <a:latin typeface="Inter" panose="02000503000000020004" pitchFamily="2" charset="0"/>
              </a:defRPr>
            </a:lvl1pPr>
          </a:lstStyle>
          <a:p>
            <a:fld id="{CED3FEBC-2CAC-3A4B-9C41-FD55530E590B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5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8" r:id="rId6"/>
    <p:sldLayoutId id="2147483663" r:id="rId7"/>
    <p:sldLayoutId id="2147483670" r:id="rId8"/>
    <p:sldLayoutId id="2147483664" r:id="rId9"/>
    <p:sldLayoutId id="2147483667" r:id="rId10"/>
    <p:sldLayoutId id="2147483665" r:id="rId11"/>
    <p:sldLayoutId id="2147483666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 baseline="0">
          <a:solidFill>
            <a:srgbClr val="000000"/>
          </a:solidFill>
          <a:latin typeface="Inter Black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Inter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6B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74320" y="914400"/>
            <a:ext cx="3017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kern="0" spc="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LOGÍSTICA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274320" y="1508760"/>
            <a:ext cx="30175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274320" y="2514600"/>
            <a:ext cx="3017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Comercial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74320" y="3200400"/>
            <a:ext cx="3017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Julián Vago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74320" y="3520440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Gerente de Logística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3931920" y="1188720"/>
            <a:ext cx="484632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convertimos</a:t>
            </a:r>
            <a:endParaRPr lang="en-US" sz="30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pedido</a:t>
            </a:r>
            <a:endParaRPr lang="en-US" sz="30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una entrega.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3931920" y="329184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Planificación · Producción · Expedición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Producción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paneles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2026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tipología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2743200" y="1581912"/>
            <a:ext cx="5669280" cy="2743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8503920" y="15544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32.4%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57200" y="20116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LT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743200" y="2039112"/>
            <a:ext cx="3327402" cy="274320"/>
          </a:xfrm>
          <a:prstGeom prst="rect">
            <a:avLst/>
          </a:prstGeom>
          <a:solidFill>
            <a:srgbClr val="E53935"/>
          </a:solidFill>
          <a:ln w="12700">
            <a:solidFill>
              <a:srgbClr val="E5393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6162042" y="20116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19%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24688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WAVE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2743200" y="2496312"/>
            <a:ext cx="3211539" cy="27432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046179" y="24688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18.4%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57200" y="29260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743200" y="2953512"/>
            <a:ext cx="2464679" cy="27432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5299319" y="29260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14.1%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57200" y="33832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SKIN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2743200" y="3410712"/>
            <a:ext cx="1839705" cy="2743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4674345" y="33832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10.5%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57200" y="38404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MAXIMMA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2743200" y="3867912"/>
            <a:ext cx="707635" cy="274320"/>
          </a:xfrm>
          <a:prstGeom prst="rect">
            <a:avLst/>
          </a:prstGeom>
          <a:solidFill>
            <a:srgbClr val="6B6B6B"/>
          </a:solidFill>
          <a:ln w="12700">
            <a:solidFill>
              <a:srgbClr val="6B6B6B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3542275" y="38404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4%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457200" y="42976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LX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2743200" y="4325112"/>
            <a:ext cx="257235" cy="274320"/>
          </a:xfrm>
          <a:prstGeom prst="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4"/>
          <p:cNvSpPr/>
          <p:nvPr/>
        </p:nvSpPr>
        <p:spPr>
          <a:xfrm>
            <a:off x="3091875" y="42976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1.5%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640080" y="4626864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DE77C3C3-B61D-D542-3A7A-0313DF7D4ED1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02 - PCP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presupuesto no es solo una cotización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457200" y="1463040"/>
            <a:ext cx="384048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8" name="Shape 6"/>
          <p:cNvSpPr/>
          <p:nvPr/>
        </p:nvSpPr>
        <p:spPr>
          <a:xfrm>
            <a:off x="457200" y="1463040"/>
            <a:ext cx="3840480" cy="411480"/>
          </a:xfrm>
          <a:prstGeom prst="rect">
            <a:avLst/>
          </a:prstGeom>
          <a:solidFill>
            <a:srgbClr val="6B6B6B"/>
          </a:solidFill>
          <a:ln w="12700">
            <a:solidFill>
              <a:srgbClr val="6B6B6B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502920" y="1490472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el equipo comercial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94360" y="1965960"/>
            <a:ext cx="347472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una respuesta al cliente.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precio, un plazo.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Una vez confirmado,</a:t>
            </a:r>
            <a:endParaRPr lang="en-US" sz="13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una orden de trabajo.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846320" y="1463040"/>
            <a:ext cx="3840480" cy="3291840"/>
          </a:xfrm>
          <a:prstGeom prst="rect">
            <a:avLst/>
          </a:prstGeom>
          <a:solidFill>
            <a:srgbClr val="B71C1C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4846320" y="1463040"/>
            <a:ext cx="3840480" cy="41148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4892040" y="1490472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Operaciones (desde que se carga)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983480" y="1993392"/>
            <a:ext cx="356616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35000"/>
              </a:lnSpc>
              <a:buSzPct val="100000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Demanda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futura</a:t>
            </a:r>
            <a:endParaRPr lang="en-US" sz="1200" dirty="0">
              <a:solidFill>
                <a:srgbClr val="FFFFFF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35000"/>
              </a:lnSpc>
              <a:buSzPct val="100000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Ocupación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proyectada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recursos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máquinas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dotación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etc.)</a:t>
            </a:r>
            <a:endParaRPr lang="en-US" sz="1200" dirty="0"/>
          </a:p>
          <a:p>
            <a:pPr marL="342900" indent="-342900">
              <a:lnSpc>
                <a:spcPct val="135000"/>
              </a:lnSpc>
              <a:buSzPct val="100000"/>
              <a:buChar char="•"/>
            </a:pPr>
            <a:r>
              <a:rPr lang="en-US" sz="1200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Consumo</a:t>
            </a: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estimado de materia prima</a:t>
            </a:r>
            <a:endParaRPr lang="en-US" sz="1200" dirty="0"/>
          </a:p>
          <a:p>
            <a:pPr marL="342900" indent="-342900">
              <a:lnSpc>
                <a:spcPct val="1350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Necesidades logísticas tempranas</a:t>
            </a:r>
            <a:endParaRPr lang="en-US" sz="1200" dirty="0"/>
          </a:p>
          <a:p>
            <a:pPr marL="342900" indent="-342900">
              <a:lnSpc>
                <a:spcPct val="1350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Forecast más confiable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315968" y="2880360"/>
            <a:ext cx="512064" cy="5486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4343400" y="272034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600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E365CB9D-384B-73D3-FBB5-4515F2929D5E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02 - PCP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Hacia dónde vamos con Odoo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457200" y="1508760"/>
            <a:ext cx="374904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8" name="Shape 6"/>
          <p:cNvSpPr/>
          <p:nvPr/>
        </p:nvSpPr>
        <p:spPr>
          <a:xfrm>
            <a:off x="457200" y="1508760"/>
            <a:ext cx="3749040" cy="457200"/>
          </a:xfrm>
          <a:prstGeom prst="rect">
            <a:avLst/>
          </a:prstGeom>
          <a:solidFill>
            <a:srgbClr val="D7CCC8"/>
          </a:solidFill>
          <a:ln w="12700">
            <a:solidFill>
              <a:srgbClr val="D7CCC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548640" y="1536192"/>
            <a:ext cx="3474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HOY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94360" y="2084832"/>
            <a:ext cx="338328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 dispersa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Consultas por mail y teléfono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Archivos Excel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Poco historial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Baja previsibilidad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224528" y="2651760"/>
            <a:ext cx="640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12" name="Shape 10"/>
          <p:cNvSpPr/>
          <p:nvPr/>
        </p:nvSpPr>
        <p:spPr>
          <a:xfrm>
            <a:off x="4892040" y="1508760"/>
            <a:ext cx="37947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4892040" y="1508760"/>
            <a:ext cx="3794760" cy="45720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4983480" y="1536192"/>
            <a:ext cx="3520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ODOO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029200" y="2084832"/>
            <a:ext cx="347472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 centralizada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Seguimiento online en tiempo real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Estado visible para todos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Historial completo</a:t>
            </a:r>
            <a:endParaRPr lang="en-US" sz="13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3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Mayor capacidad de planificación</a:t>
            </a:r>
            <a:endParaRPr lang="en-US" sz="1300" dirty="0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9287B4F-9C00-CF51-7074-C942D9DEAB3F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02 - PCP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cambio impacta toda la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cadena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efecto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dominó</a:t>
            </a: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320040" y="1554480"/>
            <a:ext cx="14630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8" name="Shape 6"/>
          <p:cNvSpPr/>
          <p:nvPr/>
        </p:nvSpPr>
        <p:spPr>
          <a:xfrm>
            <a:off x="320040" y="1554480"/>
            <a:ext cx="1463040" cy="73152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393192" y="1719072"/>
            <a:ext cx="1325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Cambio comercial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783080" y="2194560"/>
            <a:ext cx="228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2011680" y="1554480"/>
            <a:ext cx="14630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2011680" y="1554480"/>
            <a:ext cx="1463040" cy="7315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2084832" y="1719072"/>
            <a:ext cx="1325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Reprogramación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producción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474720" y="2194560"/>
            <a:ext cx="228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703320" y="1554480"/>
            <a:ext cx="14630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3703320" y="1554480"/>
            <a:ext cx="1463040" cy="7315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3776472" y="1719072"/>
            <a:ext cx="1325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Revisión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compras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5166360" y="2194560"/>
            <a:ext cx="228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5394960" y="1554480"/>
            <a:ext cx="14630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0" name="Shape 18"/>
          <p:cNvSpPr/>
          <p:nvPr/>
        </p:nvSpPr>
        <p:spPr>
          <a:xfrm>
            <a:off x="5394960" y="1554480"/>
            <a:ext cx="1463040" cy="7315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5468112" y="1719072"/>
            <a:ext cx="1325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Ajuste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expedición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858000" y="2194560"/>
            <a:ext cx="228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▶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7086600" y="1554480"/>
            <a:ext cx="1463040" cy="18288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4" name="Shape 22"/>
          <p:cNvSpPr/>
          <p:nvPr/>
        </p:nvSpPr>
        <p:spPr>
          <a:xfrm>
            <a:off x="7086600" y="1554480"/>
            <a:ext cx="1463040" cy="7315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3"/>
          <p:cNvSpPr/>
          <p:nvPr/>
        </p:nvSpPr>
        <p:spPr>
          <a:xfrm>
            <a:off x="7159752" y="1719072"/>
            <a:ext cx="132588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Impacto en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fecha de entrega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57200" y="3657600"/>
            <a:ext cx="8229600" cy="1188720"/>
          </a:xfrm>
          <a:prstGeom prst="rect">
            <a:avLst/>
          </a:prstGeom>
          <a:solidFill>
            <a:srgbClr val="FFF3CD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5"/>
          <p:cNvSpPr/>
          <p:nvPr/>
        </p:nvSpPr>
        <p:spPr>
          <a:xfrm>
            <a:off x="457200" y="3657600"/>
            <a:ext cx="73152" cy="11887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6"/>
          <p:cNvSpPr/>
          <p:nvPr/>
        </p:nvSpPr>
        <p:spPr>
          <a:xfrm>
            <a:off x="685800" y="3749040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buena noticia: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85800" y="4096512"/>
            <a:ext cx="7772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Cuanto antes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registran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comunican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efectivamente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cambios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más tiempo tenemos para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absorberlo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sin urgencias ni </a:t>
            </a:r>
            <a:r>
              <a:rPr lang="en-US" sz="1200" dirty="0" err="1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costos</a:t>
            </a: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extra.</a:t>
            </a:r>
            <a:endParaRPr lang="en-US" sz="1200" dirty="0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id="{A60C9C66-88E1-F6B9-1224-09BBC31ACE60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02 - PCP</a:t>
            </a:r>
            <a:endParaRPr lang="es-A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 se organiza la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producción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prensas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un mes típico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65760" y="1298448"/>
            <a:ext cx="3438144" cy="310896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457200" y="1298448"/>
            <a:ext cx="343814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LCA — Planta Alvear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65760" y="1609344"/>
            <a:ext cx="457200" cy="292608"/>
          </a:xfrm>
          <a:prstGeom prst="rect">
            <a:avLst/>
          </a:prstGeom>
          <a:solidFill>
            <a:srgbClr val="1A3A3A"/>
          </a:solidFill>
          <a:ln w="12700">
            <a:solidFill>
              <a:srgbClr val="1A3A3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365760" y="1609344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</a:t>
            </a:r>
            <a:endParaRPr lang="en-US" sz="750" dirty="0"/>
          </a:p>
        </p:txBody>
      </p:sp>
      <p:sp>
        <p:nvSpPr>
          <p:cNvPr id="10" name="Shape 8"/>
          <p:cNvSpPr/>
          <p:nvPr/>
        </p:nvSpPr>
        <p:spPr>
          <a:xfrm>
            <a:off x="822960" y="1609344"/>
            <a:ext cx="804672" cy="292608"/>
          </a:xfrm>
          <a:prstGeom prst="rect">
            <a:avLst/>
          </a:prstGeom>
          <a:solidFill>
            <a:srgbClr val="1A3A3A"/>
          </a:solidFill>
          <a:ln w="12700">
            <a:solidFill>
              <a:srgbClr val="1A3A3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822960" y="1609344"/>
            <a:ext cx="804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LUNES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1627632" y="1609344"/>
            <a:ext cx="804672" cy="292608"/>
          </a:xfrm>
          <a:prstGeom prst="rect">
            <a:avLst/>
          </a:prstGeom>
          <a:solidFill>
            <a:srgbClr val="1A3A3A"/>
          </a:solidFill>
          <a:ln w="12700">
            <a:solidFill>
              <a:srgbClr val="1A3A3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1627632" y="1609344"/>
            <a:ext cx="804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VIERNES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2432304" y="1609344"/>
            <a:ext cx="1371600" cy="292608"/>
          </a:xfrm>
          <a:prstGeom prst="rect">
            <a:avLst/>
          </a:prstGeom>
          <a:solidFill>
            <a:srgbClr val="1A3A3A"/>
          </a:solidFill>
          <a:ln w="12700">
            <a:solidFill>
              <a:srgbClr val="1A3A3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3"/>
          <p:cNvSpPr/>
          <p:nvPr/>
        </p:nvSpPr>
        <p:spPr>
          <a:xfrm>
            <a:off x="2432304" y="1609344"/>
            <a:ext cx="1371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TIPOLOGÍA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365760" y="1901952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365760" y="1901952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822960" y="1901952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822960" y="1901952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25-may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1627632" y="1901952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1627632" y="1901952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29-may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2432304" y="1901952"/>
            <a:ext cx="1371600" cy="475488"/>
          </a:xfrm>
          <a:prstGeom prst="rect">
            <a:avLst/>
          </a:prstGeom>
          <a:solidFill>
            <a:srgbClr val="FFEBEE"/>
          </a:solidFill>
          <a:ln w="635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2478024" y="1901952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WAVE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365760" y="2377440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3"/>
          <p:cNvSpPr/>
          <p:nvPr/>
        </p:nvSpPr>
        <p:spPr>
          <a:xfrm>
            <a:off x="365760" y="2377440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822960" y="2377440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5"/>
          <p:cNvSpPr/>
          <p:nvPr/>
        </p:nvSpPr>
        <p:spPr>
          <a:xfrm>
            <a:off x="822960" y="2377440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1-jun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1627632" y="2377440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Text 27"/>
          <p:cNvSpPr/>
          <p:nvPr/>
        </p:nvSpPr>
        <p:spPr>
          <a:xfrm>
            <a:off x="1627632" y="2377440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5-jun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2432304" y="2377440"/>
            <a:ext cx="1371600" cy="475488"/>
          </a:xfrm>
          <a:prstGeom prst="rect">
            <a:avLst/>
          </a:prstGeom>
          <a:solidFill>
            <a:srgbClr val="E8F5E9"/>
          </a:solidFill>
          <a:ln w="6350">
            <a:solidFill>
              <a:srgbClr val="A5D6A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Text 29"/>
          <p:cNvSpPr/>
          <p:nvPr/>
        </p:nvSpPr>
        <p:spPr>
          <a:xfrm>
            <a:off x="2478024" y="2377440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LS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365760" y="2852928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31"/>
          <p:cNvSpPr/>
          <p:nvPr/>
        </p:nvSpPr>
        <p:spPr>
          <a:xfrm>
            <a:off x="365760" y="2852928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822960" y="2852928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3"/>
          <p:cNvSpPr/>
          <p:nvPr/>
        </p:nvSpPr>
        <p:spPr>
          <a:xfrm>
            <a:off x="822960" y="2852928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8-jun</a:t>
            </a:r>
            <a:endParaRPr lang="en-US" sz="950" dirty="0"/>
          </a:p>
        </p:txBody>
      </p:sp>
      <p:sp>
        <p:nvSpPr>
          <p:cNvPr id="36" name="Shape 34"/>
          <p:cNvSpPr/>
          <p:nvPr/>
        </p:nvSpPr>
        <p:spPr>
          <a:xfrm>
            <a:off x="1627632" y="2852928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5"/>
          <p:cNvSpPr/>
          <p:nvPr/>
        </p:nvSpPr>
        <p:spPr>
          <a:xfrm>
            <a:off x="1627632" y="2852928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12-jun</a:t>
            </a:r>
            <a:endParaRPr lang="en-US" sz="950" dirty="0"/>
          </a:p>
        </p:txBody>
      </p:sp>
      <p:sp>
        <p:nvSpPr>
          <p:cNvPr id="38" name="Shape 36"/>
          <p:cNvSpPr/>
          <p:nvPr/>
        </p:nvSpPr>
        <p:spPr>
          <a:xfrm>
            <a:off x="2432304" y="2852928"/>
            <a:ext cx="1371600" cy="475488"/>
          </a:xfrm>
          <a:prstGeom prst="rect">
            <a:avLst/>
          </a:prstGeom>
          <a:solidFill>
            <a:srgbClr val="E8F5E9"/>
          </a:solidFill>
          <a:ln w="6350">
            <a:solidFill>
              <a:srgbClr val="A5D6A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7"/>
          <p:cNvSpPr/>
          <p:nvPr/>
        </p:nvSpPr>
        <p:spPr>
          <a:xfrm>
            <a:off x="2478024" y="2852928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LS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365760" y="3328416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Text 39"/>
          <p:cNvSpPr/>
          <p:nvPr/>
        </p:nvSpPr>
        <p:spPr>
          <a:xfrm>
            <a:off x="365760" y="332841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822960" y="3328416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3" name="Text 41"/>
          <p:cNvSpPr/>
          <p:nvPr/>
        </p:nvSpPr>
        <p:spPr>
          <a:xfrm>
            <a:off x="822960" y="3328416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15-jun</a:t>
            </a:r>
            <a:endParaRPr lang="en-US" sz="950" dirty="0"/>
          </a:p>
        </p:txBody>
      </p:sp>
      <p:sp>
        <p:nvSpPr>
          <p:cNvPr id="44" name="Shape 42"/>
          <p:cNvSpPr/>
          <p:nvPr/>
        </p:nvSpPr>
        <p:spPr>
          <a:xfrm>
            <a:off x="1627632" y="3328416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43"/>
          <p:cNvSpPr/>
          <p:nvPr/>
        </p:nvSpPr>
        <p:spPr>
          <a:xfrm>
            <a:off x="1627632" y="3328416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19-jun</a:t>
            </a:r>
            <a:endParaRPr lang="en-US" sz="950" dirty="0"/>
          </a:p>
        </p:txBody>
      </p:sp>
      <p:sp>
        <p:nvSpPr>
          <p:cNvPr id="46" name="Shape 44"/>
          <p:cNvSpPr/>
          <p:nvPr/>
        </p:nvSpPr>
        <p:spPr>
          <a:xfrm>
            <a:off x="2432304" y="3328416"/>
            <a:ext cx="1371600" cy="475488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7" name="Text 45"/>
          <p:cNvSpPr/>
          <p:nvPr/>
        </p:nvSpPr>
        <p:spPr>
          <a:xfrm>
            <a:off x="2478024" y="3328416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MAXIMMA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365760" y="4352544"/>
            <a:ext cx="1078992" cy="237744"/>
          </a:xfrm>
          <a:prstGeom prst="rect">
            <a:avLst/>
          </a:prstGeom>
          <a:solidFill>
            <a:srgbClr val="FFEBEE"/>
          </a:solidFill>
          <a:ln w="635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47"/>
          <p:cNvSpPr/>
          <p:nvPr/>
        </p:nvSpPr>
        <p:spPr>
          <a:xfrm>
            <a:off x="365760" y="4352544"/>
            <a:ext cx="107899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WAVE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1517904" y="4352544"/>
            <a:ext cx="1078992" cy="237744"/>
          </a:xfrm>
          <a:prstGeom prst="rect">
            <a:avLst/>
          </a:prstGeom>
          <a:solidFill>
            <a:srgbClr val="E8F5E9"/>
          </a:solidFill>
          <a:ln w="6350">
            <a:solidFill>
              <a:srgbClr val="A5D6A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1" name="Text 49"/>
          <p:cNvSpPr/>
          <p:nvPr/>
        </p:nvSpPr>
        <p:spPr>
          <a:xfrm>
            <a:off x="1517904" y="4352544"/>
            <a:ext cx="107899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LS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2670048" y="4352544"/>
            <a:ext cx="1078992" cy="237744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Text 51"/>
          <p:cNvSpPr/>
          <p:nvPr/>
        </p:nvSpPr>
        <p:spPr>
          <a:xfrm>
            <a:off x="2670048" y="4352544"/>
            <a:ext cx="107899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MAXIMMA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4425696" y="1298448"/>
            <a:ext cx="3438144" cy="310896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5" name="Text 53"/>
          <p:cNvSpPr/>
          <p:nvPr/>
        </p:nvSpPr>
        <p:spPr>
          <a:xfrm>
            <a:off x="4517136" y="1298448"/>
            <a:ext cx="343814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LCC — Planta Rosario</a:t>
            </a:r>
            <a:endParaRPr lang="en-US" sz="1100" dirty="0"/>
          </a:p>
        </p:txBody>
      </p:sp>
      <p:sp>
        <p:nvSpPr>
          <p:cNvPr id="56" name="Shape 54"/>
          <p:cNvSpPr/>
          <p:nvPr/>
        </p:nvSpPr>
        <p:spPr>
          <a:xfrm>
            <a:off x="4425696" y="1609344"/>
            <a:ext cx="457200" cy="292608"/>
          </a:xfrm>
          <a:prstGeom prst="rect">
            <a:avLst/>
          </a:prstGeom>
          <a:solidFill>
            <a:srgbClr val="3A0A0A"/>
          </a:solidFill>
          <a:ln w="12700">
            <a:solidFill>
              <a:srgbClr val="3A0A0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7" name="Text 55"/>
          <p:cNvSpPr/>
          <p:nvPr/>
        </p:nvSpPr>
        <p:spPr>
          <a:xfrm>
            <a:off x="4425696" y="1609344"/>
            <a:ext cx="4572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4882896" y="1609344"/>
            <a:ext cx="804672" cy="292608"/>
          </a:xfrm>
          <a:prstGeom prst="rect">
            <a:avLst/>
          </a:prstGeom>
          <a:solidFill>
            <a:srgbClr val="3A0A0A"/>
          </a:solidFill>
          <a:ln w="12700">
            <a:solidFill>
              <a:srgbClr val="3A0A0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9" name="Text 57"/>
          <p:cNvSpPr/>
          <p:nvPr/>
        </p:nvSpPr>
        <p:spPr>
          <a:xfrm>
            <a:off x="4882896" y="1609344"/>
            <a:ext cx="804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LUNES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5687568" y="1609344"/>
            <a:ext cx="804672" cy="292608"/>
          </a:xfrm>
          <a:prstGeom prst="rect">
            <a:avLst/>
          </a:prstGeom>
          <a:solidFill>
            <a:srgbClr val="3A0A0A"/>
          </a:solidFill>
          <a:ln w="12700">
            <a:solidFill>
              <a:srgbClr val="3A0A0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1" name="Text 59"/>
          <p:cNvSpPr/>
          <p:nvPr/>
        </p:nvSpPr>
        <p:spPr>
          <a:xfrm>
            <a:off x="5687568" y="1609344"/>
            <a:ext cx="8046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VIERNES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6492240" y="1609344"/>
            <a:ext cx="1371600" cy="292608"/>
          </a:xfrm>
          <a:prstGeom prst="rect">
            <a:avLst/>
          </a:prstGeom>
          <a:solidFill>
            <a:srgbClr val="3A0A0A"/>
          </a:solidFill>
          <a:ln w="12700">
            <a:solidFill>
              <a:srgbClr val="3A0A0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3" name="Text 61"/>
          <p:cNvSpPr/>
          <p:nvPr/>
        </p:nvSpPr>
        <p:spPr>
          <a:xfrm>
            <a:off x="6492240" y="1609344"/>
            <a:ext cx="1371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TIPOLOGÍA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4425696" y="1901952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5" name="Text 63"/>
          <p:cNvSpPr/>
          <p:nvPr/>
        </p:nvSpPr>
        <p:spPr>
          <a:xfrm>
            <a:off x="4425696" y="1901952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4882896" y="1901952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7" name="Text 65"/>
          <p:cNvSpPr/>
          <p:nvPr/>
        </p:nvSpPr>
        <p:spPr>
          <a:xfrm>
            <a:off x="4882896" y="1901952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25-may</a:t>
            </a:r>
            <a:endParaRPr lang="en-US" sz="950" dirty="0"/>
          </a:p>
        </p:txBody>
      </p:sp>
      <p:sp>
        <p:nvSpPr>
          <p:cNvPr id="68" name="Shape 66"/>
          <p:cNvSpPr/>
          <p:nvPr/>
        </p:nvSpPr>
        <p:spPr>
          <a:xfrm>
            <a:off x="5687568" y="1901952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9" name="Text 67"/>
          <p:cNvSpPr/>
          <p:nvPr/>
        </p:nvSpPr>
        <p:spPr>
          <a:xfrm>
            <a:off x="5687568" y="1901952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29-may</a:t>
            </a:r>
            <a:endParaRPr lang="en-US" sz="950" dirty="0"/>
          </a:p>
        </p:txBody>
      </p:sp>
      <p:sp>
        <p:nvSpPr>
          <p:cNvPr id="70" name="Shape 68"/>
          <p:cNvSpPr/>
          <p:nvPr/>
        </p:nvSpPr>
        <p:spPr>
          <a:xfrm>
            <a:off x="6492240" y="1901952"/>
            <a:ext cx="1371600" cy="475488"/>
          </a:xfrm>
          <a:prstGeom prst="rect">
            <a:avLst/>
          </a:prstGeom>
          <a:solidFill>
            <a:srgbClr val="FFEBEE"/>
          </a:solidFill>
          <a:ln w="635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1" name="Text 69"/>
          <p:cNvSpPr/>
          <p:nvPr/>
        </p:nvSpPr>
        <p:spPr>
          <a:xfrm>
            <a:off x="6537960" y="1901952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</a:t>
            </a:r>
            <a:endParaRPr lang="en-US" sz="1000" dirty="0"/>
          </a:p>
        </p:txBody>
      </p:sp>
      <p:sp>
        <p:nvSpPr>
          <p:cNvPr id="72" name="Shape 70"/>
          <p:cNvSpPr/>
          <p:nvPr/>
        </p:nvSpPr>
        <p:spPr>
          <a:xfrm>
            <a:off x="4425696" y="2377440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3" name="Text 71"/>
          <p:cNvSpPr/>
          <p:nvPr/>
        </p:nvSpPr>
        <p:spPr>
          <a:xfrm>
            <a:off x="4425696" y="2377440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000" dirty="0"/>
          </a:p>
        </p:txBody>
      </p:sp>
      <p:sp>
        <p:nvSpPr>
          <p:cNvPr id="74" name="Shape 72"/>
          <p:cNvSpPr/>
          <p:nvPr/>
        </p:nvSpPr>
        <p:spPr>
          <a:xfrm>
            <a:off x="4882896" y="2377440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5" name="Text 73"/>
          <p:cNvSpPr/>
          <p:nvPr/>
        </p:nvSpPr>
        <p:spPr>
          <a:xfrm>
            <a:off x="4882896" y="2377440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1-jun</a:t>
            </a:r>
            <a:endParaRPr lang="en-US" sz="950" dirty="0"/>
          </a:p>
        </p:txBody>
      </p:sp>
      <p:sp>
        <p:nvSpPr>
          <p:cNvPr id="76" name="Shape 74"/>
          <p:cNvSpPr/>
          <p:nvPr/>
        </p:nvSpPr>
        <p:spPr>
          <a:xfrm>
            <a:off x="5687568" y="2377440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7" name="Text 75"/>
          <p:cNvSpPr/>
          <p:nvPr/>
        </p:nvSpPr>
        <p:spPr>
          <a:xfrm>
            <a:off x="5687568" y="2377440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5-jun</a:t>
            </a:r>
            <a:endParaRPr lang="en-US" sz="950" dirty="0"/>
          </a:p>
        </p:txBody>
      </p:sp>
      <p:sp>
        <p:nvSpPr>
          <p:cNvPr id="78" name="Shape 76"/>
          <p:cNvSpPr/>
          <p:nvPr/>
        </p:nvSpPr>
        <p:spPr>
          <a:xfrm>
            <a:off x="6492240" y="2377440"/>
            <a:ext cx="1371600" cy="475488"/>
          </a:xfrm>
          <a:prstGeom prst="rect">
            <a:avLst/>
          </a:prstGeom>
          <a:solidFill>
            <a:srgbClr val="E8F5E9"/>
          </a:solidFill>
          <a:ln w="6350">
            <a:solidFill>
              <a:srgbClr val="A5D6A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9" name="Text 77"/>
          <p:cNvSpPr/>
          <p:nvPr/>
        </p:nvSpPr>
        <p:spPr>
          <a:xfrm>
            <a:off x="6537960" y="2377440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LT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4425696" y="2852928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1" name="Text 79"/>
          <p:cNvSpPr/>
          <p:nvPr/>
        </p:nvSpPr>
        <p:spPr>
          <a:xfrm>
            <a:off x="4425696" y="2852928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4882896" y="2852928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3" name="Text 81"/>
          <p:cNvSpPr/>
          <p:nvPr/>
        </p:nvSpPr>
        <p:spPr>
          <a:xfrm>
            <a:off x="4882896" y="2852928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8-jun</a:t>
            </a:r>
            <a:endParaRPr lang="en-US" sz="950" dirty="0"/>
          </a:p>
        </p:txBody>
      </p:sp>
      <p:sp>
        <p:nvSpPr>
          <p:cNvPr id="84" name="Shape 82"/>
          <p:cNvSpPr/>
          <p:nvPr/>
        </p:nvSpPr>
        <p:spPr>
          <a:xfrm>
            <a:off x="5687568" y="2852928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5" name="Text 83"/>
          <p:cNvSpPr/>
          <p:nvPr/>
        </p:nvSpPr>
        <p:spPr>
          <a:xfrm>
            <a:off x="5687568" y="2852928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12-jun</a:t>
            </a:r>
            <a:endParaRPr lang="en-US" sz="950" dirty="0"/>
          </a:p>
        </p:txBody>
      </p:sp>
      <p:sp>
        <p:nvSpPr>
          <p:cNvPr id="86" name="Shape 84"/>
          <p:cNvSpPr/>
          <p:nvPr/>
        </p:nvSpPr>
        <p:spPr>
          <a:xfrm>
            <a:off x="6492240" y="2852928"/>
            <a:ext cx="1371600" cy="475488"/>
          </a:xfrm>
          <a:prstGeom prst="rect">
            <a:avLst/>
          </a:prstGeom>
          <a:solidFill>
            <a:srgbClr val="E3F2FD"/>
          </a:solidFill>
          <a:ln w="6350">
            <a:solidFill>
              <a:srgbClr val="90CAF9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7" name="Text 85"/>
          <p:cNvSpPr/>
          <p:nvPr/>
        </p:nvSpPr>
        <p:spPr>
          <a:xfrm>
            <a:off x="6537960" y="2852928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LX</a:t>
            </a:r>
            <a:endParaRPr lang="en-US" sz="1000" dirty="0"/>
          </a:p>
        </p:txBody>
      </p:sp>
      <p:sp>
        <p:nvSpPr>
          <p:cNvPr id="88" name="Shape 86"/>
          <p:cNvSpPr/>
          <p:nvPr/>
        </p:nvSpPr>
        <p:spPr>
          <a:xfrm>
            <a:off x="4425696" y="3328416"/>
            <a:ext cx="4572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9" name="Text 87"/>
          <p:cNvSpPr/>
          <p:nvPr/>
        </p:nvSpPr>
        <p:spPr>
          <a:xfrm>
            <a:off x="4425696" y="332841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4882896" y="3328416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1" name="Text 89"/>
          <p:cNvSpPr/>
          <p:nvPr/>
        </p:nvSpPr>
        <p:spPr>
          <a:xfrm>
            <a:off x="4882896" y="3328416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15-jun</a:t>
            </a:r>
            <a:endParaRPr lang="en-US" sz="950" dirty="0"/>
          </a:p>
        </p:txBody>
      </p:sp>
      <p:sp>
        <p:nvSpPr>
          <p:cNvPr id="92" name="Shape 90"/>
          <p:cNvSpPr/>
          <p:nvPr/>
        </p:nvSpPr>
        <p:spPr>
          <a:xfrm>
            <a:off x="5687568" y="3328416"/>
            <a:ext cx="80467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3" name="Text 91"/>
          <p:cNvSpPr/>
          <p:nvPr/>
        </p:nvSpPr>
        <p:spPr>
          <a:xfrm>
            <a:off x="5687568" y="3328416"/>
            <a:ext cx="804672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19-jun</a:t>
            </a:r>
            <a:endParaRPr lang="en-US" sz="950" dirty="0"/>
          </a:p>
        </p:txBody>
      </p:sp>
      <p:sp>
        <p:nvSpPr>
          <p:cNvPr id="94" name="Shape 92"/>
          <p:cNvSpPr/>
          <p:nvPr/>
        </p:nvSpPr>
        <p:spPr>
          <a:xfrm>
            <a:off x="6492240" y="3328416"/>
            <a:ext cx="1371600" cy="475488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5" name="Text 93"/>
          <p:cNvSpPr/>
          <p:nvPr/>
        </p:nvSpPr>
        <p:spPr>
          <a:xfrm>
            <a:off x="6537960" y="3328416"/>
            <a:ext cx="1325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SKIN</a:t>
            </a:r>
            <a:endParaRPr lang="en-US" sz="1000" dirty="0"/>
          </a:p>
        </p:txBody>
      </p:sp>
      <p:sp>
        <p:nvSpPr>
          <p:cNvPr id="104" name="Shape 102"/>
          <p:cNvSpPr/>
          <p:nvPr/>
        </p:nvSpPr>
        <p:spPr>
          <a:xfrm>
            <a:off x="4425696" y="4352544"/>
            <a:ext cx="804672" cy="237744"/>
          </a:xfrm>
          <a:prstGeom prst="rect">
            <a:avLst/>
          </a:prstGeom>
          <a:solidFill>
            <a:srgbClr val="FFEBEE"/>
          </a:solidFill>
          <a:ln w="635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5" name="Text 103"/>
          <p:cNvSpPr/>
          <p:nvPr/>
        </p:nvSpPr>
        <p:spPr>
          <a:xfrm>
            <a:off x="4425696" y="4352544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</a:t>
            </a:r>
            <a:endParaRPr lang="en-US" sz="750" dirty="0"/>
          </a:p>
        </p:txBody>
      </p:sp>
      <p:sp>
        <p:nvSpPr>
          <p:cNvPr id="106" name="Shape 104"/>
          <p:cNvSpPr/>
          <p:nvPr/>
        </p:nvSpPr>
        <p:spPr>
          <a:xfrm>
            <a:off x="5294376" y="4352544"/>
            <a:ext cx="804672" cy="237744"/>
          </a:xfrm>
          <a:prstGeom prst="rect">
            <a:avLst/>
          </a:prstGeom>
          <a:solidFill>
            <a:srgbClr val="E8F5E9"/>
          </a:solidFill>
          <a:ln w="6350">
            <a:solidFill>
              <a:srgbClr val="A5D6A7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7" name="Text 105"/>
          <p:cNvSpPr/>
          <p:nvPr/>
        </p:nvSpPr>
        <p:spPr>
          <a:xfrm>
            <a:off x="5294376" y="4352544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LT</a:t>
            </a:r>
            <a:endParaRPr lang="en-US" sz="750" dirty="0"/>
          </a:p>
        </p:txBody>
      </p:sp>
      <p:sp>
        <p:nvSpPr>
          <p:cNvPr id="108" name="Shape 106"/>
          <p:cNvSpPr/>
          <p:nvPr/>
        </p:nvSpPr>
        <p:spPr>
          <a:xfrm>
            <a:off x="6163056" y="4352544"/>
            <a:ext cx="804672" cy="237744"/>
          </a:xfrm>
          <a:prstGeom prst="rect">
            <a:avLst/>
          </a:prstGeom>
          <a:solidFill>
            <a:srgbClr val="E3F2FD"/>
          </a:solidFill>
          <a:ln w="6350">
            <a:solidFill>
              <a:srgbClr val="90CAF9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9" name="Text 107"/>
          <p:cNvSpPr/>
          <p:nvPr/>
        </p:nvSpPr>
        <p:spPr>
          <a:xfrm>
            <a:off x="6163056" y="4352544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LX</a:t>
            </a:r>
            <a:endParaRPr lang="en-US" sz="750" dirty="0"/>
          </a:p>
        </p:txBody>
      </p:sp>
      <p:sp>
        <p:nvSpPr>
          <p:cNvPr id="110" name="Shape 108"/>
          <p:cNvSpPr/>
          <p:nvPr/>
        </p:nvSpPr>
        <p:spPr>
          <a:xfrm>
            <a:off x="7031736" y="4352544"/>
            <a:ext cx="804672" cy="237744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1" name="Text 109"/>
          <p:cNvSpPr/>
          <p:nvPr/>
        </p:nvSpPr>
        <p:spPr>
          <a:xfrm>
            <a:off x="7031736" y="4352544"/>
            <a:ext cx="8046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F57F1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SKIN</a:t>
            </a:r>
            <a:endParaRPr lang="en-US" sz="750" dirty="0"/>
          </a:p>
        </p:txBody>
      </p:sp>
      <p:sp>
        <p:nvSpPr>
          <p:cNvPr id="113" name="Marcador de texto 4">
            <a:extLst>
              <a:ext uri="{FF2B5EF4-FFF2-40B4-BE49-F238E27FC236}">
                <a16:creationId xmlns:a16="http://schemas.microsoft.com/office/drawing/2014/main" id="{303E5AF5-5452-B4F9-A918-1A43BB9FB7E0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02 - PCP</a:t>
            </a: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Rates </a:t>
            </a:r>
            <a:r>
              <a:rPr lang="en-US" sz="23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productivos</a:t>
            </a:r>
            <a:r>
              <a:rPr lang="en-US" sz="23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3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líneas</a:t>
            </a:r>
            <a:r>
              <a:rPr lang="en-US" sz="23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Retail</a:t>
            </a:r>
            <a:endParaRPr lang="en-US" sz="2300" dirty="0"/>
          </a:p>
        </p:txBody>
      </p:sp>
      <p:sp>
        <p:nvSpPr>
          <p:cNvPr id="6" name="Shape 4"/>
          <p:cNvSpPr/>
          <p:nvPr/>
        </p:nvSpPr>
        <p:spPr>
          <a:xfrm>
            <a:off x="457200" y="1463040"/>
            <a:ext cx="406908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457200" y="1463040"/>
            <a:ext cx="4069080" cy="73152"/>
          </a:xfrm>
          <a:prstGeom prst="rect">
            <a:avLst/>
          </a:prstGeom>
          <a:solidFill>
            <a:srgbClr val="EF9A9A"/>
          </a:solidFill>
          <a:ln w="1270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Shape 6"/>
          <p:cNvSpPr/>
          <p:nvPr/>
        </p:nvSpPr>
        <p:spPr>
          <a:xfrm>
            <a:off x="566928" y="1627632"/>
            <a:ext cx="3566160" cy="347472"/>
          </a:xfrm>
          <a:prstGeom prst="rect">
            <a:avLst/>
          </a:prstGeom>
          <a:solidFill>
            <a:srgbClr val="FFEBEE"/>
          </a:solidFill>
          <a:ln w="635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621792" y="1636776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Exhibidoras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94360" y="2057400"/>
            <a:ext cx="3749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Exhibidoras </a:t>
            </a:r>
            <a:r>
              <a:rPr lang="en-US" sz="105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diarias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4754880" y="1463040"/>
            <a:ext cx="406908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4754880" y="1463040"/>
            <a:ext cx="4069080" cy="73152"/>
          </a:xfrm>
          <a:prstGeom prst="rect">
            <a:avLst/>
          </a:prstGeom>
          <a:solidFill>
            <a:srgbClr val="FFCC80"/>
          </a:solidFill>
          <a:ln w="12700">
            <a:solidFill>
              <a:srgbClr val="FFCC8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11"/>
          <p:cNvSpPr/>
          <p:nvPr/>
        </p:nvSpPr>
        <p:spPr>
          <a:xfrm>
            <a:off x="4864608" y="1627632"/>
            <a:ext cx="3566160" cy="347472"/>
          </a:xfrm>
          <a:prstGeom prst="rect">
            <a:avLst/>
          </a:prstGeom>
          <a:solidFill>
            <a:srgbClr val="FFF3E0"/>
          </a:solidFill>
          <a:ln w="6350">
            <a:solidFill>
              <a:srgbClr val="FFCC8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4919472" y="1636776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Puertas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892040" y="2057400"/>
            <a:ext cx="3749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Puertas </a:t>
            </a:r>
            <a:r>
              <a:rPr lang="en-US" sz="105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diarias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457200" y="3063240"/>
            <a:ext cx="406908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457200" y="3063240"/>
            <a:ext cx="4069080" cy="73152"/>
          </a:xfrm>
          <a:prstGeom prst="rect">
            <a:avLst/>
          </a:prstGeom>
          <a:solidFill>
            <a:srgbClr val="FFCC80"/>
          </a:solidFill>
          <a:ln w="12700">
            <a:solidFill>
              <a:srgbClr val="FFCC8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Shape 16"/>
          <p:cNvSpPr/>
          <p:nvPr/>
        </p:nvSpPr>
        <p:spPr>
          <a:xfrm>
            <a:off x="566928" y="3227832"/>
            <a:ext cx="3566160" cy="347472"/>
          </a:xfrm>
          <a:prstGeom prst="rect">
            <a:avLst/>
          </a:prstGeom>
          <a:solidFill>
            <a:srgbClr val="FFF3E0"/>
          </a:solidFill>
          <a:ln w="6350">
            <a:solidFill>
              <a:srgbClr val="FFCC8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621792" y="3236976"/>
            <a:ext cx="34747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94360" y="3657600"/>
            <a:ext cx="3749040" cy="7498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10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Check out </a:t>
            </a:r>
            <a:r>
              <a:rPr lang="en-US" sz="105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diario</a:t>
            </a:r>
            <a:endParaRPr lang="en-US" sz="1050" dirty="0"/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7BA40B2D-A332-F643-B72A-01067BB7259E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02 - PCP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FAD9AF-942A-BF4D-A713-E67C9780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40" y="1778508"/>
            <a:ext cx="1490221" cy="94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D84553A-8F50-29A9-4627-0DB1A393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84" y="3454241"/>
            <a:ext cx="1249050" cy="107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D82089F-1AB6-8D59-65F6-5FA78E281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99" y="1536192"/>
            <a:ext cx="1348679" cy="196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8BE33AC4-6FBF-EE5B-FB6B-A863BFB9E0F5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/>
              <a:t>02 - PCP</a:t>
            </a:r>
            <a:endParaRPr lang="es-AR" dirty="0"/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1CA5F26B-DE24-B4C0-DD13-032DE77E4F98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7D6AF578-DB26-325D-F3BB-3B060138D9D2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LX y Maximma: productos que la competencia no tiene</a:t>
            </a:r>
            <a:endParaRPr lang="en-US" sz="2100" dirty="0"/>
          </a:p>
        </p:txBody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4BC1A787-C521-B80F-D2FA-CE0707D59E49}"/>
              </a:ext>
            </a:extLst>
          </p:cNvPr>
          <p:cNvSpPr/>
          <p:nvPr/>
        </p:nvSpPr>
        <p:spPr>
          <a:xfrm>
            <a:off x="457200" y="1371600"/>
            <a:ext cx="4069080" cy="402336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72D3EE2B-C2FB-5D0C-9074-EA240BC0FC9B}"/>
              </a:ext>
            </a:extLst>
          </p:cNvPr>
          <p:cNvSpPr/>
          <p:nvPr/>
        </p:nvSpPr>
        <p:spPr>
          <a:xfrm>
            <a:off x="566928" y="1408176"/>
            <a:ext cx="4069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MAXIMMA</a:t>
            </a:r>
            <a:endParaRPr lang="en-US" sz="1400" dirty="0"/>
          </a:p>
        </p:txBody>
      </p:sp>
      <p:sp>
        <p:nvSpPr>
          <p:cNvPr id="43" name="Shape 6">
            <a:extLst>
              <a:ext uri="{FF2B5EF4-FFF2-40B4-BE49-F238E27FC236}">
                <a16:creationId xmlns:a16="http://schemas.microsoft.com/office/drawing/2014/main" id="{4A77FA2A-BB72-6152-3883-FCB6EC545098}"/>
              </a:ext>
            </a:extLst>
          </p:cNvPr>
          <p:cNvSpPr/>
          <p:nvPr/>
        </p:nvSpPr>
        <p:spPr>
          <a:xfrm>
            <a:off x="457200" y="1773936"/>
            <a:ext cx="406908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44" name="Shape 7">
            <a:extLst>
              <a:ext uri="{FF2B5EF4-FFF2-40B4-BE49-F238E27FC236}">
                <a16:creationId xmlns:a16="http://schemas.microsoft.com/office/drawing/2014/main" id="{374C5DED-1FF5-0029-6181-B8173B68A3A1}"/>
              </a:ext>
            </a:extLst>
          </p:cNvPr>
          <p:cNvSpPr/>
          <p:nvPr/>
        </p:nvSpPr>
        <p:spPr>
          <a:xfrm>
            <a:off x="457200" y="1773936"/>
            <a:ext cx="4069080" cy="274320"/>
          </a:xfrm>
          <a:prstGeom prst="rect">
            <a:avLst/>
          </a:prstGeom>
          <a:solidFill>
            <a:srgbClr val="F5F5F5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C546EBF3-9C13-2C2B-4FCA-EF58B75DD79A}"/>
              </a:ext>
            </a:extLst>
          </p:cNvPr>
          <p:cNvSpPr/>
          <p:nvPr/>
        </p:nvSpPr>
        <p:spPr>
          <a:xfrm>
            <a:off x="566928" y="1801368"/>
            <a:ext cx="3886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  1° semestre 2026 — Lo que logramos</a:t>
            </a:r>
            <a:endParaRPr lang="en-US" sz="950" dirty="0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F464F631-57D5-FDDE-9774-A92CB1262358}"/>
              </a:ext>
            </a:extLst>
          </p:cNvPr>
          <p:cNvSpPr/>
          <p:nvPr/>
        </p:nvSpPr>
        <p:spPr>
          <a:xfrm>
            <a:off x="594360" y="2121408"/>
            <a:ext cx="548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4800" dirty="0"/>
          </a:p>
        </p:txBody>
      </p:sp>
      <p:sp>
        <p:nvSpPr>
          <p:cNvPr id="47" name="Text 10">
            <a:extLst>
              <a:ext uri="{FF2B5EF4-FFF2-40B4-BE49-F238E27FC236}">
                <a16:creationId xmlns:a16="http://schemas.microsoft.com/office/drawing/2014/main" id="{2AD27B7F-4B81-2A9D-8780-1612625AC5CC}"/>
              </a:ext>
            </a:extLst>
          </p:cNvPr>
          <p:cNvSpPr/>
          <p:nvPr/>
        </p:nvSpPr>
        <p:spPr>
          <a:xfrm>
            <a:off x="1143000" y="219456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ciclos</a:t>
            </a:r>
            <a:endParaRPr lang="en-US" sz="1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realizados</a:t>
            </a:r>
            <a:endParaRPr lang="en-US" sz="1100" dirty="0"/>
          </a:p>
        </p:txBody>
      </p:sp>
      <p:sp>
        <p:nvSpPr>
          <p:cNvPr id="48" name="Shape 11">
            <a:extLst>
              <a:ext uri="{FF2B5EF4-FFF2-40B4-BE49-F238E27FC236}">
                <a16:creationId xmlns:a16="http://schemas.microsoft.com/office/drawing/2014/main" id="{4E19E7F4-C3C0-6562-9F3D-8EE6B3618720}"/>
              </a:ext>
            </a:extLst>
          </p:cNvPr>
          <p:cNvSpPr/>
          <p:nvPr/>
        </p:nvSpPr>
        <p:spPr>
          <a:xfrm>
            <a:off x="2331720" y="2121408"/>
            <a:ext cx="36576" cy="594360"/>
          </a:xfrm>
          <a:prstGeom prst="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12">
            <a:extLst>
              <a:ext uri="{FF2B5EF4-FFF2-40B4-BE49-F238E27FC236}">
                <a16:creationId xmlns:a16="http://schemas.microsoft.com/office/drawing/2014/main" id="{47B51E06-632B-C688-46C5-7C3D7BA2C4F3}"/>
              </a:ext>
            </a:extLst>
          </p:cNvPr>
          <p:cNvSpPr/>
          <p:nvPr/>
        </p:nvSpPr>
        <p:spPr>
          <a:xfrm>
            <a:off x="2468880" y="2121408"/>
            <a:ext cx="1828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~15.000 m²</a:t>
            </a:r>
            <a:endParaRPr lang="en-US" sz="1600" dirty="0"/>
          </a:p>
        </p:txBody>
      </p:sp>
      <p:sp>
        <p:nvSpPr>
          <p:cNvPr id="50" name="Text 13">
            <a:extLst>
              <a:ext uri="{FF2B5EF4-FFF2-40B4-BE49-F238E27FC236}">
                <a16:creationId xmlns:a16="http://schemas.microsoft.com/office/drawing/2014/main" id="{D2A475D4-1975-7ADD-3E80-ECC90FEBA06B}"/>
              </a:ext>
            </a:extLst>
          </p:cNvPr>
          <p:cNvSpPr/>
          <p:nvPr/>
        </p:nvSpPr>
        <p:spPr>
          <a:xfrm>
            <a:off x="2468880" y="245059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promedio por ciclo</a:t>
            </a:r>
            <a:endParaRPr lang="en-US" sz="950" dirty="0"/>
          </a:p>
        </p:txBody>
      </p:sp>
      <p:sp>
        <p:nvSpPr>
          <p:cNvPr id="51" name="Shape 14">
            <a:extLst>
              <a:ext uri="{FF2B5EF4-FFF2-40B4-BE49-F238E27FC236}">
                <a16:creationId xmlns:a16="http://schemas.microsoft.com/office/drawing/2014/main" id="{8B276407-C248-8CE3-7448-1650FEAAA477}"/>
              </a:ext>
            </a:extLst>
          </p:cNvPr>
          <p:cNvSpPr/>
          <p:nvPr/>
        </p:nvSpPr>
        <p:spPr>
          <a:xfrm>
            <a:off x="457200" y="3218688"/>
            <a:ext cx="4069080" cy="16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32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52" name="Shape 15">
            <a:extLst>
              <a:ext uri="{FF2B5EF4-FFF2-40B4-BE49-F238E27FC236}">
                <a16:creationId xmlns:a16="http://schemas.microsoft.com/office/drawing/2014/main" id="{84275148-8457-9880-B1A0-31A536B633B5}"/>
              </a:ext>
            </a:extLst>
          </p:cNvPr>
          <p:cNvSpPr/>
          <p:nvPr/>
        </p:nvSpPr>
        <p:spPr>
          <a:xfrm>
            <a:off x="457200" y="3218688"/>
            <a:ext cx="4069080" cy="29260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Text 16">
            <a:extLst>
              <a:ext uri="{FF2B5EF4-FFF2-40B4-BE49-F238E27FC236}">
                <a16:creationId xmlns:a16="http://schemas.microsoft.com/office/drawing/2014/main" id="{56E49228-4405-7382-723E-ABF2EA3EA016}"/>
              </a:ext>
            </a:extLst>
          </p:cNvPr>
          <p:cNvSpPr/>
          <p:nvPr/>
        </p:nvSpPr>
        <p:spPr>
          <a:xfrm>
            <a:off x="566928" y="3236976"/>
            <a:ext cx="3886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🎯  2° semestre 2026 — Objetivo</a:t>
            </a:r>
            <a:endParaRPr lang="en-US" sz="950" dirty="0"/>
          </a:p>
        </p:txBody>
      </p:sp>
      <p:sp>
        <p:nvSpPr>
          <p:cNvPr id="54" name="Text 17">
            <a:extLst>
              <a:ext uri="{FF2B5EF4-FFF2-40B4-BE49-F238E27FC236}">
                <a16:creationId xmlns:a16="http://schemas.microsoft.com/office/drawing/2014/main" id="{AC0D1E08-C597-E1EB-A149-B67AD43155C8}"/>
              </a:ext>
            </a:extLst>
          </p:cNvPr>
          <p:cNvSpPr/>
          <p:nvPr/>
        </p:nvSpPr>
        <p:spPr>
          <a:xfrm>
            <a:off x="594360" y="3584448"/>
            <a:ext cx="1371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ciclo</a:t>
            </a:r>
            <a:endParaRPr lang="en-US" sz="1800" dirty="0"/>
          </a:p>
        </p:txBody>
      </p:sp>
      <p:sp>
        <p:nvSpPr>
          <p:cNvPr id="55" name="Text 18">
            <a:extLst>
              <a:ext uri="{FF2B5EF4-FFF2-40B4-BE49-F238E27FC236}">
                <a16:creationId xmlns:a16="http://schemas.microsoft.com/office/drawing/2014/main" id="{9578BB60-6BE3-8184-A6A0-2F4D176EF38E}"/>
              </a:ext>
            </a:extLst>
          </p:cNvPr>
          <p:cNvSpPr/>
          <p:nvPr/>
        </p:nvSpPr>
        <p:spPr>
          <a:xfrm>
            <a:off x="594360" y="3950208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mensual</a:t>
            </a:r>
            <a:endParaRPr lang="en-US" sz="1200" dirty="0"/>
          </a:p>
        </p:txBody>
      </p:sp>
      <p:sp>
        <p:nvSpPr>
          <p:cNvPr id="56" name="Shape 19">
            <a:extLst>
              <a:ext uri="{FF2B5EF4-FFF2-40B4-BE49-F238E27FC236}">
                <a16:creationId xmlns:a16="http://schemas.microsoft.com/office/drawing/2014/main" id="{16516F3D-555D-C6E3-1356-00276BC37CF6}"/>
              </a:ext>
            </a:extLst>
          </p:cNvPr>
          <p:cNvSpPr/>
          <p:nvPr/>
        </p:nvSpPr>
        <p:spPr>
          <a:xfrm>
            <a:off x="2057400" y="3584448"/>
            <a:ext cx="36576" cy="594360"/>
          </a:xfrm>
          <a:prstGeom prst="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7" name="Text 20">
            <a:extLst>
              <a:ext uri="{FF2B5EF4-FFF2-40B4-BE49-F238E27FC236}">
                <a16:creationId xmlns:a16="http://schemas.microsoft.com/office/drawing/2014/main" id="{79C7C0D3-8C24-3DC4-D576-99DDE5D491B9}"/>
              </a:ext>
            </a:extLst>
          </p:cNvPr>
          <p:cNvSpPr/>
          <p:nvPr/>
        </p:nvSpPr>
        <p:spPr>
          <a:xfrm>
            <a:off x="2240280" y="3584448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10.000 m²</a:t>
            </a:r>
            <a:endParaRPr lang="en-US" sz="1800" dirty="0"/>
          </a:p>
        </p:txBody>
      </p:sp>
      <p:sp>
        <p:nvSpPr>
          <p:cNvPr id="58" name="Text 21">
            <a:extLst>
              <a:ext uri="{FF2B5EF4-FFF2-40B4-BE49-F238E27FC236}">
                <a16:creationId xmlns:a16="http://schemas.microsoft.com/office/drawing/2014/main" id="{CDBC6793-5537-3E5A-A994-80576A2ECEE1}"/>
              </a:ext>
            </a:extLst>
          </p:cNvPr>
          <p:cNvSpPr/>
          <p:nvPr/>
        </p:nvSpPr>
        <p:spPr>
          <a:xfrm>
            <a:off x="2240280" y="3950208"/>
            <a:ext cx="2103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mes</a:t>
            </a:r>
            <a:endParaRPr lang="en-US" sz="1200" dirty="0"/>
          </a:p>
        </p:txBody>
      </p:sp>
      <p:sp>
        <p:nvSpPr>
          <p:cNvPr id="59" name="Shape 22">
            <a:extLst>
              <a:ext uri="{FF2B5EF4-FFF2-40B4-BE49-F238E27FC236}">
                <a16:creationId xmlns:a16="http://schemas.microsoft.com/office/drawing/2014/main" id="{88F97641-B111-3A7B-82E7-51D888053F1A}"/>
              </a:ext>
            </a:extLst>
          </p:cNvPr>
          <p:cNvSpPr/>
          <p:nvPr/>
        </p:nvSpPr>
        <p:spPr>
          <a:xfrm>
            <a:off x="4617720" y="1371600"/>
            <a:ext cx="4069080" cy="402336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0" name="Text 23">
            <a:extLst>
              <a:ext uri="{FF2B5EF4-FFF2-40B4-BE49-F238E27FC236}">
                <a16:creationId xmlns:a16="http://schemas.microsoft.com/office/drawing/2014/main" id="{7EC04EC2-61E6-25F3-AA32-4F918800CA60}"/>
              </a:ext>
            </a:extLst>
          </p:cNvPr>
          <p:cNvSpPr/>
          <p:nvPr/>
        </p:nvSpPr>
        <p:spPr>
          <a:xfrm>
            <a:off x="4727448" y="1408176"/>
            <a:ext cx="4069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 LX</a:t>
            </a:r>
            <a:endParaRPr lang="en-US" sz="1400" dirty="0"/>
          </a:p>
        </p:txBody>
      </p:sp>
      <p:sp>
        <p:nvSpPr>
          <p:cNvPr id="61" name="Shape 24">
            <a:extLst>
              <a:ext uri="{FF2B5EF4-FFF2-40B4-BE49-F238E27FC236}">
                <a16:creationId xmlns:a16="http://schemas.microsoft.com/office/drawing/2014/main" id="{D5A34E12-0748-BE07-C09A-91ED456A6567}"/>
              </a:ext>
            </a:extLst>
          </p:cNvPr>
          <p:cNvSpPr/>
          <p:nvPr/>
        </p:nvSpPr>
        <p:spPr>
          <a:xfrm>
            <a:off x="4617720" y="1773936"/>
            <a:ext cx="406908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62" name="Shape 25">
            <a:extLst>
              <a:ext uri="{FF2B5EF4-FFF2-40B4-BE49-F238E27FC236}">
                <a16:creationId xmlns:a16="http://schemas.microsoft.com/office/drawing/2014/main" id="{B5B5E6E7-C351-48D6-6DEC-AC92349F3D11}"/>
              </a:ext>
            </a:extLst>
          </p:cNvPr>
          <p:cNvSpPr/>
          <p:nvPr/>
        </p:nvSpPr>
        <p:spPr>
          <a:xfrm>
            <a:off x="4617720" y="1773936"/>
            <a:ext cx="4069080" cy="274320"/>
          </a:xfrm>
          <a:prstGeom prst="rect">
            <a:avLst/>
          </a:prstGeom>
          <a:solidFill>
            <a:srgbClr val="F5F5F5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3" name="Text 26">
            <a:extLst>
              <a:ext uri="{FF2B5EF4-FFF2-40B4-BE49-F238E27FC236}">
                <a16:creationId xmlns:a16="http://schemas.microsoft.com/office/drawing/2014/main" id="{441740B7-8878-A29A-453B-5554B6E078F9}"/>
              </a:ext>
            </a:extLst>
          </p:cNvPr>
          <p:cNvSpPr/>
          <p:nvPr/>
        </p:nvSpPr>
        <p:spPr>
          <a:xfrm>
            <a:off x="4727448" y="1801368"/>
            <a:ext cx="3886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  1° semestre 2026 — Lo que logramos</a:t>
            </a:r>
            <a:endParaRPr lang="en-US" sz="950" dirty="0"/>
          </a:p>
        </p:txBody>
      </p:sp>
      <p:sp>
        <p:nvSpPr>
          <p:cNvPr id="64" name="Text 27">
            <a:extLst>
              <a:ext uri="{FF2B5EF4-FFF2-40B4-BE49-F238E27FC236}">
                <a16:creationId xmlns:a16="http://schemas.microsoft.com/office/drawing/2014/main" id="{4A41AFCD-42EE-311B-5A82-4D591506CB1D}"/>
              </a:ext>
            </a:extLst>
          </p:cNvPr>
          <p:cNvSpPr/>
          <p:nvPr/>
        </p:nvSpPr>
        <p:spPr>
          <a:xfrm>
            <a:off x="4754880" y="2121408"/>
            <a:ext cx="5486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4800" dirty="0"/>
          </a:p>
        </p:txBody>
      </p:sp>
      <p:sp>
        <p:nvSpPr>
          <p:cNvPr id="65" name="Text 28">
            <a:extLst>
              <a:ext uri="{FF2B5EF4-FFF2-40B4-BE49-F238E27FC236}">
                <a16:creationId xmlns:a16="http://schemas.microsoft.com/office/drawing/2014/main" id="{8627FA16-E599-7927-9ED0-3E51CEB1F242}"/>
              </a:ext>
            </a:extLst>
          </p:cNvPr>
          <p:cNvSpPr/>
          <p:nvPr/>
        </p:nvSpPr>
        <p:spPr>
          <a:xfrm>
            <a:off x="5303520" y="2194560"/>
            <a:ext cx="1097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ciclos</a:t>
            </a:r>
            <a:endParaRPr lang="en-US" sz="1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realizados</a:t>
            </a:r>
            <a:endParaRPr lang="en-US" sz="1100" dirty="0"/>
          </a:p>
        </p:txBody>
      </p:sp>
      <p:sp>
        <p:nvSpPr>
          <p:cNvPr id="66" name="Shape 29">
            <a:extLst>
              <a:ext uri="{FF2B5EF4-FFF2-40B4-BE49-F238E27FC236}">
                <a16:creationId xmlns:a16="http://schemas.microsoft.com/office/drawing/2014/main" id="{9CAB9844-9F05-7DBD-24F6-28F2D0961056}"/>
              </a:ext>
            </a:extLst>
          </p:cNvPr>
          <p:cNvSpPr/>
          <p:nvPr/>
        </p:nvSpPr>
        <p:spPr>
          <a:xfrm>
            <a:off x="6492240" y="2121408"/>
            <a:ext cx="36576" cy="594360"/>
          </a:xfrm>
          <a:prstGeom prst="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7" name="Text 30">
            <a:extLst>
              <a:ext uri="{FF2B5EF4-FFF2-40B4-BE49-F238E27FC236}">
                <a16:creationId xmlns:a16="http://schemas.microsoft.com/office/drawing/2014/main" id="{C50ABA41-7AAC-FE9C-6C6F-AADF1FE3E5FA}"/>
              </a:ext>
            </a:extLst>
          </p:cNvPr>
          <p:cNvSpPr/>
          <p:nvPr/>
        </p:nvSpPr>
        <p:spPr>
          <a:xfrm>
            <a:off x="6629400" y="2121408"/>
            <a:ext cx="1828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~4.000 m²</a:t>
            </a:r>
            <a:endParaRPr lang="en-US" sz="1600" dirty="0"/>
          </a:p>
        </p:txBody>
      </p:sp>
      <p:sp>
        <p:nvSpPr>
          <p:cNvPr id="68" name="Text 31">
            <a:extLst>
              <a:ext uri="{FF2B5EF4-FFF2-40B4-BE49-F238E27FC236}">
                <a16:creationId xmlns:a16="http://schemas.microsoft.com/office/drawing/2014/main" id="{8C8D8262-65D7-1653-BDFC-D60AC6A34DA3}"/>
              </a:ext>
            </a:extLst>
          </p:cNvPr>
          <p:cNvSpPr/>
          <p:nvPr/>
        </p:nvSpPr>
        <p:spPr>
          <a:xfrm>
            <a:off x="6629400" y="2450592"/>
            <a:ext cx="1828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promedio por ciclo</a:t>
            </a:r>
            <a:endParaRPr lang="en-US" sz="950" dirty="0"/>
          </a:p>
        </p:txBody>
      </p:sp>
      <p:sp>
        <p:nvSpPr>
          <p:cNvPr id="69" name="Shape 32">
            <a:extLst>
              <a:ext uri="{FF2B5EF4-FFF2-40B4-BE49-F238E27FC236}">
                <a16:creationId xmlns:a16="http://schemas.microsoft.com/office/drawing/2014/main" id="{0430EE34-7863-9769-6B25-D4EAB16869A3}"/>
              </a:ext>
            </a:extLst>
          </p:cNvPr>
          <p:cNvSpPr/>
          <p:nvPr/>
        </p:nvSpPr>
        <p:spPr>
          <a:xfrm>
            <a:off x="4617720" y="3218688"/>
            <a:ext cx="4069080" cy="16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2E7D32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0" name="Shape 33">
            <a:extLst>
              <a:ext uri="{FF2B5EF4-FFF2-40B4-BE49-F238E27FC236}">
                <a16:creationId xmlns:a16="http://schemas.microsoft.com/office/drawing/2014/main" id="{E043AD44-3DBC-4A00-DD9B-BF3B885BC8A3}"/>
              </a:ext>
            </a:extLst>
          </p:cNvPr>
          <p:cNvSpPr/>
          <p:nvPr/>
        </p:nvSpPr>
        <p:spPr>
          <a:xfrm>
            <a:off x="4617720" y="3218688"/>
            <a:ext cx="4069080" cy="29260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1" name="Text 34">
            <a:extLst>
              <a:ext uri="{FF2B5EF4-FFF2-40B4-BE49-F238E27FC236}">
                <a16:creationId xmlns:a16="http://schemas.microsoft.com/office/drawing/2014/main" id="{AC9EC6CD-1E5E-CAFE-7204-8480E3AE2B21}"/>
              </a:ext>
            </a:extLst>
          </p:cNvPr>
          <p:cNvSpPr/>
          <p:nvPr/>
        </p:nvSpPr>
        <p:spPr>
          <a:xfrm>
            <a:off x="4727448" y="3236976"/>
            <a:ext cx="3886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🎯  2° semestre 2026 — Objetivo</a:t>
            </a:r>
            <a:endParaRPr lang="en-US" sz="950" dirty="0"/>
          </a:p>
        </p:txBody>
      </p:sp>
      <p:sp>
        <p:nvSpPr>
          <p:cNvPr id="72" name="Text 35">
            <a:extLst>
              <a:ext uri="{FF2B5EF4-FFF2-40B4-BE49-F238E27FC236}">
                <a16:creationId xmlns:a16="http://schemas.microsoft.com/office/drawing/2014/main" id="{18463BA4-6A8C-FB31-CAFA-C97F08CFD3C5}"/>
              </a:ext>
            </a:extLst>
          </p:cNvPr>
          <p:cNvSpPr/>
          <p:nvPr/>
        </p:nvSpPr>
        <p:spPr>
          <a:xfrm>
            <a:off x="4754880" y="3584448"/>
            <a:ext cx="1371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ciclo</a:t>
            </a:r>
            <a:endParaRPr lang="en-US" sz="1800" dirty="0"/>
          </a:p>
        </p:txBody>
      </p:sp>
      <p:sp>
        <p:nvSpPr>
          <p:cNvPr id="73" name="Text 36">
            <a:extLst>
              <a:ext uri="{FF2B5EF4-FFF2-40B4-BE49-F238E27FC236}">
                <a16:creationId xmlns:a16="http://schemas.microsoft.com/office/drawing/2014/main" id="{2CBBF0D2-1B08-1A00-ED4E-45CD1D79E8F7}"/>
              </a:ext>
            </a:extLst>
          </p:cNvPr>
          <p:cNvSpPr/>
          <p:nvPr/>
        </p:nvSpPr>
        <p:spPr>
          <a:xfrm>
            <a:off x="4754880" y="3950208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mensual</a:t>
            </a:r>
            <a:endParaRPr lang="en-US" sz="1200" dirty="0"/>
          </a:p>
        </p:txBody>
      </p:sp>
      <p:sp>
        <p:nvSpPr>
          <p:cNvPr id="74" name="Shape 37">
            <a:extLst>
              <a:ext uri="{FF2B5EF4-FFF2-40B4-BE49-F238E27FC236}">
                <a16:creationId xmlns:a16="http://schemas.microsoft.com/office/drawing/2014/main" id="{0AEA63EC-104A-C3DA-E404-01BCCF53F0B3}"/>
              </a:ext>
            </a:extLst>
          </p:cNvPr>
          <p:cNvSpPr/>
          <p:nvPr/>
        </p:nvSpPr>
        <p:spPr>
          <a:xfrm>
            <a:off x="6217920" y="3584448"/>
            <a:ext cx="36576" cy="594360"/>
          </a:xfrm>
          <a:prstGeom prst="rect">
            <a:avLst/>
          </a:prstGeom>
          <a:solidFill>
            <a:srgbClr val="EDEDED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5" name="Text 38">
            <a:extLst>
              <a:ext uri="{FF2B5EF4-FFF2-40B4-BE49-F238E27FC236}">
                <a16:creationId xmlns:a16="http://schemas.microsoft.com/office/drawing/2014/main" id="{C8AFA4B6-EDE0-AAE4-A994-6F8BB462CE23}"/>
              </a:ext>
            </a:extLst>
          </p:cNvPr>
          <p:cNvSpPr/>
          <p:nvPr/>
        </p:nvSpPr>
        <p:spPr>
          <a:xfrm>
            <a:off x="6400800" y="3584448"/>
            <a:ext cx="21031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3.000 m²</a:t>
            </a:r>
            <a:endParaRPr lang="en-US" sz="1800" dirty="0"/>
          </a:p>
        </p:txBody>
      </p:sp>
      <p:sp>
        <p:nvSpPr>
          <p:cNvPr id="76" name="Text 39">
            <a:extLst>
              <a:ext uri="{FF2B5EF4-FFF2-40B4-BE49-F238E27FC236}">
                <a16:creationId xmlns:a16="http://schemas.microsoft.com/office/drawing/2014/main" id="{77CF9D3E-ACEB-5A5F-D0E4-6597D01D661B}"/>
              </a:ext>
            </a:extLst>
          </p:cNvPr>
          <p:cNvSpPr/>
          <p:nvPr/>
        </p:nvSpPr>
        <p:spPr>
          <a:xfrm>
            <a:off x="6400800" y="3950208"/>
            <a:ext cx="2103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mes</a:t>
            </a:r>
            <a:endParaRPr lang="en-US" sz="1200" dirty="0"/>
          </a:p>
        </p:txBody>
      </p:sp>
      <p:sp>
        <p:nvSpPr>
          <p:cNvPr id="77" name="Shape 40">
            <a:extLst>
              <a:ext uri="{FF2B5EF4-FFF2-40B4-BE49-F238E27FC236}">
                <a16:creationId xmlns:a16="http://schemas.microsoft.com/office/drawing/2014/main" id="{0F3A3861-5D27-23C0-56D8-9591562F3536}"/>
              </a:ext>
            </a:extLst>
          </p:cNvPr>
          <p:cNvSpPr/>
          <p:nvPr/>
        </p:nvSpPr>
        <p:spPr>
          <a:xfrm>
            <a:off x="457200" y="4572000"/>
            <a:ext cx="8229600" cy="411480"/>
          </a:xfrm>
          <a:prstGeom prst="rect">
            <a:avLst/>
          </a:prstGeom>
          <a:solidFill>
            <a:srgbClr val="FFF8E1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8" name="Shape 41">
            <a:extLst>
              <a:ext uri="{FF2B5EF4-FFF2-40B4-BE49-F238E27FC236}">
                <a16:creationId xmlns:a16="http://schemas.microsoft.com/office/drawing/2014/main" id="{B6A5A54D-7F7C-D15F-2816-1C32CE829954}"/>
              </a:ext>
            </a:extLst>
          </p:cNvPr>
          <p:cNvSpPr/>
          <p:nvPr/>
        </p:nvSpPr>
        <p:spPr>
          <a:xfrm>
            <a:off x="457200" y="4572000"/>
            <a:ext cx="64008" cy="41148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9" name="Text 42">
            <a:extLst>
              <a:ext uri="{FF2B5EF4-FFF2-40B4-BE49-F238E27FC236}">
                <a16:creationId xmlns:a16="http://schemas.microsoft.com/office/drawing/2014/main" id="{901C661F-A868-B657-ABCE-192D7B4951CF}"/>
              </a:ext>
            </a:extLst>
          </p:cNvPr>
          <p:cNvSpPr/>
          <p:nvPr/>
        </p:nvSpPr>
        <p:spPr>
          <a:xfrm>
            <a:off x="640080" y="4608576"/>
            <a:ext cx="78638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7B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⭐  Ventaja competitiva: son productos que la competencia no tiene — el 2° semestre es la oportunidad de consolidarlos en la oferta comercial.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48">
            <a:extLst>
              <a:ext uri="{FF2B5EF4-FFF2-40B4-BE49-F238E27FC236}">
                <a16:creationId xmlns:a16="http://schemas.microsoft.com/office/drawing/2014/main" id="{2C4ABFC2-F3A9-5AD3-B2CA-283A669658C1}"/>
              </a:ext>
            </a:extLst>
          </p:cNvPr>
          <p:cNvSpPr/>
          <p:nvPr/>
        </p:nvSpPr>
        <p:spPr>
          <a:xfrm>
            <a:off x="4663440" y="1389888"/>
            <a:ext cx="4023360" cy="3291840"/>
          </a:xfrm>
          <a:prstGeom prst="rect">
            <a:avLst/>
          </a:prstGeom>
          <a:solidFill>
            <a:srgbClr val="FFFFFF"/>
          </a:solidFill>
          <a:ln w="19050">
            <a:solidFill>
              <a:srgbClr val="EF9A9A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D56C299-CC35-4B4A-A280-F16E5FEAF83D}"/>
              </a:ext>
            </a:extLst>
          </p:cNvPr>
          <p:cNvGrpSpPr/>
          <p:nvPr/>
        </p:nvGrpSpPr>
        <p:grpSpPr>
          <a:xfrm>
            <a:off x="4745736" y="1914123"/>
            <a:ext cx="3886200" cy="1463040"/>
            <a:chOff x="548640" y="2734056"/>
            <a:chExt cx="3886200" cy="1463040"/>
          </a:xfrm>
        </p:grpSpPr>
        <p:sp>
          <p:nvSpPr>
            <p:cNvPr id="29" name="Shape 25">
              <a:extLst>
                <a:ext uri="{FF2B5EF4-FFF2-40B4-BE49-F238E27FC236}">
                  <a16:creationId xmlns:a16="http://schemas.microsoft.com/office/drawing/2014/main" id="{CE70DA0E-E880-6561-3DCA-CF951D924DFE}"/>
                </a:ext>
              </a:extLst>
            </p:cNvPr>
            <p:cNvSpPr/>
            <p:nvPr/>
          </p:nvSpPr>
          <p:spPr>
            <a:xfrm>
              <a:off x="548640" y="2734056"/>
              <a:ext cx="3886200" cy="182880"/>
            </a:xfrm>
            <a:prstGeom prst="rect">
              <a:avLst/>
            </a:prstGeom>
            <a:solidFill>
              <a:srgbClr val="FFF8E1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Shape 27">
              <a:extLst>
                <a:ext uri="{FF2B5EF4-FFF2-40B4-BE49-F238E27FC236}">
                  <a16:creationId xmlns:a16="http://schemas.microsoft.com/office/drawing/2014/main" id="{BEA8123D-5D17-70E6-4CAB-2847D38DF6B5}"/>
                </a:ext>
              </a:extLst>
            </p:cNvPr>
            <p:cNvSpPr/>
            <p:nvPr/>
          </p:nvSpPr>
          <p:spPr>
            <a:xfrm>
              <a:off x="548640" y="2953512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Shape 28">
              <a:extLst>
                <a:ext uri="{FF2B5EF4-FFF2-40B4-BE49-F238E27FC236}">
                  <a16:creationId xmlns:a16="http://schemas.microsoft.com/office/drawing/2014/main" id="{214A9F1A-3CC7-553B-DEA0-1ED85A3351B3}"/>
                </a:ext>
              </a:extLst>
            </p:cNvPr>
            <p:cNvSpPr/>
            <p:nvPr/>
          </p:nvSpPr>
          <p:spPr>
            <a:xfrm>
              <a:off x="612648" y="3035808"/>
              <a:ext cx="201168" cy="201168"/>
            </a:xfrm>
            <a:prstGeom prst="rect">
              <a:avLst/>
            </a:prstGeom>
            <a:solidFill>
              <a:srgbClr val="E0E0E0"/>
            </a:solidFill>
            <a:ln w="6350">
              <a:solidFill>
                <a:srgbClr val="999999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Text 29">
              <a:extLst>
                <a:ext uri="{FF2B5EF4-FFF2-40B4-BE49-F238E27FC236}">
                  <a16:creationId xmlns:a16="http://schemas.microsoft.com/office/drawing/2014/main" id="{0B328376-4AC3-C8AD-1D84-A7A5BC1155F6}"/>
                </a:ext>
              </a:extLst>
            </p:cNvPr>
            <p:cNvSpPr/>
            <p:nvPr/>
          </p:nvSpPr>
          <p:spPr>
            <a:xfrm>
              <a:off x="859536" y="2990088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Inoxidable</a:t>
              </a:r>
              <a:endParaRPr lang="en-US" sz="850" dirty="0"/>
            </a:p>
          </p:txBody>
        </p:sp>
        <p:sp>
          <p:nvSpPr>
            <p:cNvPr id="34" name="Shape 30">
              <a:extLst>
                <a:ext uri="{FF2B5EF4-FFF2-40B4-BE49-F238E27FC236}">
                  <a16:creationId xmlns:a16="http://schemas.microsoft.com/office/drawing/2014/main" id="{879F824F-BC20-6EF2-6591-156FCA4025DC}"/>
                </a:ext>
              </a:extLst>
            </p:cNvPr>
            <p:cNvSpPr/>
            <p:nvPr/>
          </p:nvSpPr>
          <p:spPr>
            <a:xfrm>
              <a:off x="1810512" y="2953512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Shape 31">
              <a:extLst>
                <a:ext uri="{FF2B5EF4-FFF2-40B4-BE49-F238E27FC236}">
                  <a16:creationId xmlns:a16="http://schemas.microsoft.com/office/drawing/2014/main" id="{F988934F-D7D5-23BA-85DE-A2A3E58A85D9}"/>
                </a:ext>
              </a:extLst>
            </p:cNvPr>
            <p:cNvSpPr/>
            <p:nvPr/>
          </p:nvSpPr>
          <p:spPr>
            <a:xfrm>
              <a:off x="1874520" y="3035808"/>
              <a:ext cx="201168" cy="201168"/>
            </a:xfrm>
            <a:prstGeom prst="rect">
              <a:avLst/>
            </a:prstGeom>
            <a:solidFill>
              <a:srgbClr val="F0EEE8"/>
            </a:solidFill>
            <a:ln w="6350">
              <a:solidFill>
                <a:srgbClr val="BBBBAA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6" name="Text 32">
              <a:extLst>
                <a:ext uri="{FF2B5EF4-FFF2-40B4-BE49-F238E27FC236}">
                  <a16:creationId xmlns:a16="http://schemas.microsoft.com/office/drawing/2014/main" id="{A526FA41-70A8-7748-9248-ABBD8D1C0239}"/>
                </a:ext>
              </a:extLst>
            </p:cNvPr>
            <p:cNvSpPr/>
            <p:nvPr/>
          </p:nvSpPr>
          <p:spPr>
            <a:xfrm>
              <a:off x="2121408" y="2990088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Vinílica B.</a:t>
              </a:r>
              <a:endParaRPr lang="en-US" sz="850" dirty="0"/>
            </a:p>
          </p:txBody>
        </p:sp>
        <p:sp>
          <p:nvSpPr>
            <p:cNvPr id="37" name="Shape 33">
              <a:extLst>
                <a:ext uri="{FF2B5EF4-FFF2-40B4-BE49-F238E27FC236}">
                  <a16:creationId xmlns:a16="http://schemas.microsoft.com/office/drawing/2014/main" id="{561234E6-B424-0DBC-0990-46F73FDF747D}"/>
                </a:ext>
              </a:extLst>
            </p:cNvPr>
            <p:cNvSpPr/>
            <p:nvPr/>
          </p:nvSpPr>
          <p:spPr>
            <a:xfrm>
              <a:off x="3072384" y="2953512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Shape 34">
              <a:extLst>
                <a:ext uri="{FF2B5EF4-FFF2-40B4-BE49-F238E27FC236}">
                  <a16:creationId xmlns:a16="http://schemas.microsoft.com/office/drawing/2014/main" id="{B88EF9A5-E3E4-3FA3-BA31-8DD77539BE96}"/>
                </a:ext>
              </a:extLst>
            </p:cNvPr>
            <p:cNvSpPr/>
            <p:nvPr/>
          </p:nvSpPr>
          <p:spPr>
            <a:xfrm>
              <a:off x="3136392" y="3035808"/>
              <a:ext cx="201168" cy="201168"/>
            </a:xfrm>
            <a:prstGeom prst="rect">
              <a:avLst/>
            </a:prstGeom>
            <a:solidFill>
              <a:srgbClr val="A0724A"/>
            </a:solidFill>
            <a:ln w="6350">
              <a:solidFill>
                <a:srgbClr val="7B5533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Text 35">
              <a:extLst>
                <a:ext uri="{FF2B5EF4-FFF2-40B4-BE49-F238E27FC236}">
                  <a16:creationId xmlns:a16="http://schemas.microsoft.com/office/drawing/2014/main" id="{5A06821B-0F0E-B598-ACE2-CB7B2ECAB49A}"/>
                </a:ext>
              </a:extLst>
            </p:cNvPr>
            <p:cNvSpPr/>
            <p:nvPr/>
          </p:nvSpPr>
          <p:spPr>
            <a:xfrm>
              <a:off x="3383280" y="2990088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Símil Roble</a:t>
              </a:r>
              <a:endParaRPr lang="en-US" sz="850" dirty="0"/>
            </a:p>
          </p:txBody>
        </p:sp>
        <p:sp>
          <p:nvSpPr>
            <p:cNvPr id="40" name="Shape 36">
              <a:extLst>
                <a:ext uri="{FF2B5EF4-FFF2-40B4-BE49-F238E27FC236}">
                  <a16:creationId xmlns:a16="http://schemas.microsoft.com/office/drawing/2014/main" id="{686CA419-D83D-BB7B-7CB2-850544A5F5FF}"/>
                </a:ext>
              </a:extLst>
            </p:cNvPr>
            <p:cNvSpPr/>
            <p:nvPr/>
          </p:nvSpPr>
          <p:spPr>
            <a:xfrm>
              <a:off x="548640" y="3383280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1" name="Shape 37">
              <a:extLst>
                <a:ext uri="{FF2B5EF4-FFF2-40B4-BE49-F238E27FC236}">
                  <a16:creationId xmlns:a16="http://schemas.microsoft.com/office/drawing/2014/main" id="{6BC6CDDC-67C9-E2FA-3AB8-4B7367E2187E}"/>
                </a:ext>
              </a:extLst>
            </p:cNvPr>
            <p:cNvSpPr/>
            <p:nvPr/>
          </p:nvSpPr>
          <p:spPr>
            <a:xfrm>
              <a:off x="612648" y="3465576"/>
              <a:ext cx="201168" cy="201168"/>
            </a:xfrm>
            <a:prstGeom prst="rect">
              <a:avLst/>
            </a:prstGeom>
            <a:solidFill>
              <a:srgbClr val="2D5A27"/>
            </a:solidFill>
            <a:ln w="6350">
              <a:solidFill>
                <a:srgbClr val="1A3A17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" name="Text 38">
              <a:extLst>
                <a:ext uri="{FF2B5EF4-FFF2-40B4-BE49-F238E27FC236}">
                  <a16:creationId xmlns:a16="http://schemas.microsoft.com/office/drawing/2014/main" id="{3BB31D51-623F-5D02-4C45-777521D97B86}"/>
                </a:ext>
              </a:extLst>
            </p:cNvPr>
            <p:cNvSpPr/>
            <p:nvPr/>
          </p:nvSpPr>
          <p:spPr>
            <a:xfrm>
              <a:off x="859536" y="3419856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Verde Inglés</a:t>
              </a:r>
              <a:endParaRPr lang="en-US" sz="850" dirty="0"/>
            </a:p>
          </p:txBody>
        </p:sp>
        <p:sp>
          <p:nvSpPr>
            <p:cNvPr id="43" name="Shape 39">
              <a:extLst>
                <a:ext uri="{FF2B5EF4-FFF2-40B4-BE49-F238E27FC236}">
                  <a16:creationId xmlns:a16="http://schemas.microsoft.com/office/drawing/2014/main" id="{4F2A84A1-F9FE-D8E7-3FAB-5E982BD304C4}"/>
                </a:ext>
              </a:extLst>
            </p:cNvPr>
            <p:cNvSpPr/>
            <p:nvPr/>
          </p:nvSpPr>
          <p:spPr>
            <a:xfrm>
              <a:off x="1810512" y="3383280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4" name="Shape 40">
              <a:extLst>
                <a:ext uri="{FF2B5EF4-FFF2-40B4-BE49-F238E27FC236}">
                  <a16:creationId xmlns:a16="http://schemas.microsoft.com/office/drawing/2014/main" id="{D2D46B7C-6351-6F46-CF31-C1B4AE4D8173}"/>
                </a:ext>
              </a:extLst>
            </p:cNvPr>
            <p:cNvSpPr/>
            <p:nvPr/>
          </p:nvSpPr>
          <p:spPr>
            <a:xfrm>
              <a:off x="1874520" y="3465576"/>
              <a:ext cx="201168" cy="201168"/>
            </a:xfrm>
            <a:prstGeom prst="rect">
              <a:avLst/>
            </a:prstGeom>
            <a:solidFill>
              <a:srgbClr val="9E3A1F"/>
            </a:solidFill>
            <a:ln w="6350">
              <a:solidFill>
                <a:srgbClr val="7A2A1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5" name="Text 41">
              <a:extLst>
                <a:ext uri="{FF2B5EF4-FFF2-40B4-BE49-F238E27FC236}">
                  <a16:creationId xmlns:a16="http://schemas.microsoft.com/office/drawing/2014/main" id="{4B2AF1D2-50C5-C1BB-725E-2B0847F6F945}"/>
                </a:ext>
              </a:extLst>
            </p:cNvPr>
            <p:cNvSpPr/>
            <p:nvPr/>
          </p:nvSpPr>
          <p:spPr>
            <a:xfrm>
              <a:off x="2121408" y="3419856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Rojo Teja</a:t>
              </a:r>
              <a:endParaRPr lang="en-US" sz="850" dirty="0"/>
            </a:p>
          </p:txBody>
        </p:sp>
        <p:sp>
          <p:nvSpPr>
            <p:cNvPr id="46" name="Shape 42">
              <a:extLst>
                <a:ext uri="{FF2B5EF4-FFF2-40B4-BE49-F238E27FC236}">
                  <a16:creationId xmlns:a16="http://schemas.microsoft.com/office/drawing/2014/main" id="{0DA8CF43-D396-8446-1A60-C615F2766C96}"/>
                </a:ext>
              </a:extLst>
            </p:cNvPr>
            <p:cNvSpPr/>
            <p:nvPr/>
          </p:nvSpPr>
          <p:spPr>
            <a:xfrm>
              <a:off x="3072384" y="3383280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7" name="Shape 43">
              <a:extLst>
                <a:ext uri="{FF2B5EF4-FFF2-40B4-BE49-F238E27FC236}">
                  <a16:creationId xmlns:a16="http://schemas.microsoft.com/office/drawing/2014/main" id="{55315555-2DAC-5775-A2DC-75913CC11818}"/>
                </a:ext>
              </a:extLst>
            </p:cNvPr>
            <p:cNvSpPr/>
            <p:nvPr/>
          </p:nvSpPr>
          <p:spPr>
            <a:xfrm>
              <a:off x="3136392" y="3465576"/>
              <a:ext cx="201168" cy="201168"/>
            </a:xfrm>
            <a:prstGeom prst="rect">
              <a:avLst/>
            </a:prstGeom>
            <a:solidFill>
              <a:srgbClr val="7B4A2D"/>
            </a:solidFill>
            <a:ln w="6350">
              <a:solidFill>
                <a:srgbClr val="5A3320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8" name="Text 44">
              <a:extLst>
                <a:ext uri="{FF2B5EF4-FFF2-40B4-BE49-F238E27FC236}">
                  <a16:creationId xmlns:a16="http://schemas.microsoft.com/office/drawing/2014/main" id="{CD372E15-8BA4-76FA-234D-F4DAA9461A8D}"/>
                </a:ext>
              </a:extLst>
            </p:cNvPr>
            <p:cNvSpPr/>
            <p:nvPr/>
          </p:nvSpPr>
          <p:spPr>
            <a:xfrm>
              <a:off x="3383280" y="3419856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Marrón Cobre</a:t>
              </a:r>
              <a:endParaRPr lang="en-US" sz="850" dirty="0"/>
            </a:p>
          </p:txBody>
        </p:sp>
        <p:sp>
          <p:nvSpPr>
            <p:cNvPr id="49" name="Shape 45">
              <a:extLst>
                <a:ext uri="{FF2B5EF4-FFF2-40B4-BE49-F238E27FC236}">
                  <a16:creationId xmlns:a16="http://schemas.microsoft.com/office/drawing/2014/main" id="{C1786170-E00F-BB27-FC13-83EBA98A3B70}"/>
                </a:ext>
              </a:extLst>
            </p:cNvPr>
            <p:cNvSpPr/>
            <p:nvPr/>
          </p:nvSpPr>
          <p:spPr>
            <a:xfrm>
              <a:off x="548640" y="3813048"/>
              <a:ext cx="1216152" cy="384048"/>
            </a:xfrm>
            <a:prstGeom prst="rect">
              <a:avLst/>
            </a:prstGeom>
            <a:solidFill>
              <a:srgbClr val="FFFDE7"/>
            </a:solidFill>
            <a:ln w="6350">
              <a:solidFill>
                <a:srgbClr val="FFE082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0" name="Shape 46">
              <a:extLst>
                <a:ext uri="{FF2B5EF4-FFF2-40B4-BE49-F238E27FC236}">
                  <a16:creationId xmlns:a16="http://schemas.microsoft.com/office/drawing/2014/main" id="{8910BB87-554F-F64A-57C4-932D077E991B}"/>
                </a:ext>
              </a:extLst>
            </p:cNvPr>
            <p:cNvSpPr/>
            <p:nvPr/>
          </p:nvSpPr>
          <p:spPr>
            <a:xfrm>
              <a:off x="612648" y="3895344"/>
              <a:ext cx="201168" cy="201168"/>
            </a:xfrm>
            <a:prstGeom prst="rect">
              <a:avLst/>
            </a:prstGeom>
            <a:solidFill>
              <a:srgbClr val="1A4A8A"/>
            </a:solidFill>
            <a:ln w="6350">
              <a:solidFill>
                <a:srgbClr val="0F2F60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51" name="Text 47">
              <a:extLst>
                <a:ext uri="{FF2B5EF4-FFF2-40B4-BE49-F238E27FC236}">
                  <a16:creationId xmlns:a16="http://schemas.microsoft.com/office/drawing/2014/main" id="{50938BF8-5FFE-23CD-2492-95E5A381D16D}"/>
                </a:ext>
              </a:extLst>
            </p:cNvPr>
            <p:cNvSpPr/>
            <p:nvPr/>
          </p:nvSpPr>
          <p:spPr>
            <a:xfrm>
              <a:off x="859536" y="3849624"/>
              <a:ext cx="868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850" dirty="0">
                  <a:solidFill>
                    <a:srgbClr val="1E1E1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Azul</a:t>
              </a:r>
              <a:endParaRPr lang="en-US" sz="850" dirty="0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B5DBEB-708C-1168-673E-0F29F73A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1B1A77-A8C0-12AC-D5A7-30847D420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02 - PCP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17B80525-9FF1-D680-BC4E-8DD26BCAF4CA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313B315-8AB1-FBC6-57A1-2480785D0EDA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panel es especial cuando requiere un insumo diferente</a:t>
            </a:r>
            <a:endParaRPr lang="en-US" sz="22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5339134D-81B4-CBE7-5361-0B4EB5F1BC3A}"/>
              </a:ext>
            </a:extLst>
          </p:cNvPr>
          <p:cNvSpPr/>
          <p:nvPr/>
        </p:nvSpPr>
        <p:spPr>
          <a:xfrm>
            <a:off x="457200" y="1389888"/>
            <a:ext cx="406908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E7E8A073-46D8-20B7-5FBE-2D1DD8A5D91C}"/>
              </a:ext>
            </a:extLst>
          </p:cNvPr>
          <p:cNvSpPr/>
          <p:nvPr/>
        </p:nvSpPr>
        <p:spPr>
          <a:xfrm>
            <a:off x="457200" y="1389888"/>
            <a:ext cx="4069080" cy="36576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178C354-CB54-80F4-035D-CFA23D8377FA}"/>
              </a:ext>
            </a:extLst>
          </p:cNvPr>
          <p:cNvSpPr/>
          <p:nvPr/>
        </p:nvSpPr>
        <p:spPr>
          <a:xfrm>
            <a:off x="548640" y="1426464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Chapa ESTÁNDAR — se programan normalmente</a:t>
            </a:r>
            <a:endParaRPr lang="en-US" sz="110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3A3550EE-D0FB-E870-19B3-C9EC331AD9A5}"/>
              </a:ext>
            </a:extLst>
          </p:cNvPr>
          <p:cNvSpPr/>
          <p:nvPr/>
        </p:nvSpPr>
        <p:spPr>
          <a:xfrm>
            <a:off x="548640" y="1938263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C46713A0-E5BB-8B75-A4D9-EA48EAA17965}"/>
              </a:ext>
            </a:extLst>
          </p:cNvPr>
          <p:cNvSpPr/>
          <p:nvPr/>
        </p:nvSpPr>
        <p:spPr>
          <a:xfrm>
            <a:off x="612648" y="2020559"/>
            <a:ext cx="201168" cy="201168"/>
          </a:xfrm>
          <a:prstGeom prst="rect">
            <a:avLst/>
          </a:prstGeom>
          <a:solidFill>
            <a:srgbClr val="D0D0D0"/>
          </a:solidFill>
          <a:ln w="6350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624DE950-0ECB-6936-2C5E-08394F80555C}"/>
              </a:ext>
            </a:extLst>
          </p:cNvPr>
          <p:cNvSpPr/>
          <p:nvPr/>
        </p:nvSpPr>
        <p:spPr>
          <a:xfrm>
            <a:off x="859536" y="1974839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Galvanizada</a:t>
            </a:r>
            <a:endParaRPr lang="en-US" sz="85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BF16452B-F350-AB0F-4956-B4967D872EA9}"/>
              </a:ext>
            </a:extLst>
          </p:cNvPr>
          <p:cNvSpPr/>
          <p:nvPr/>
        </p:nvSpPr>
        <p:spPr>
          <a:xfrm>
            <a:off x="1810512" y="1938263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33A71A8B-0608-27F8-6E7C-77827421BCBA}"/>
              </a:ext>
            </a:extLst>
          </p:cNvPr>
          <p:cNvSpPr/>
          <p:nvPr/>
        </p:nvSpPr>
        <p:spPr>
          <a:xfrm>
            <a:off x="1874520" y="2020559"/>
            <a:ext cx="201168" cy="201168"/>
          </a:xfrm>
          <a:prstGeom prst="rect">
            <a:avLst/>
          </a:prstGeom>
          <a:solidFill>
            <a:srgbClr val="A8C4D0"/>
          </a:solidFill>
          <a:ln w="6350">
            <a:solidFill>
              <a:srgbClr val="88A4B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9C5EC0F8-E49D-EAAA-7CD6-E766C8FEF2ED}"/>
              </a:ext>
            </a:extLst>
          </p:cNvPr>
          <p:cNvSpPr/>
          <p:nvPr/>
        </p:nvSpPr>
        <p:spPr>
          <a:xfrm>
            <a:off x="2121408" y="1974839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Zincalum</a:t>
            </a:r>
            <a:endParaRPr lang="en-US" sz="85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41341CB1-472C-9959-DD17-9BF05CB0C149}"/>
              </a:ext>
            </a:extLst>
          </p:cNvPr>
          <p:cNvSpPr/>
          <p:nvPr/>
        </p:nvSpPr>
        <p:spPr>
          <a:xfrm>
            <a:off x="3072384" y="1938263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20C989C3-4D16-B0C7-2A77-746876B7896D}"/>
              </a:ext>
            </a:extLst>
          </p:cNvPr>
          <p:cNvSpPr/>
          <p:nvPr/>
        </p:nvSpPr>
        <p:spPr>
          <a:xfrm>
            <a:off x="3136392" y="2020559"/>
            <a:ext cx="201168" cy="201168"/>
          </a:xfrm>
          <a:prstGeom prst="rect">
            <a:avLst/>
          </a:prstGeom>
          <a:solidFill>
            <a:srgbClr val="F5F5F5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47A11EDF-D1E0-713A-0BCD-A881A2F661F1}"/>
              </a:ext>
            </a:extLst>
          </p:cNvPr>
          <p:cNvSpPr/>
          <p:nvPr/>
        </p:nvSpPr>
        <p:spPr>
          <a:xfrm>
            <a:off x="3383280" y="1974839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Blanco</a:t>
            </a:r>
            <a:endParaRPr lang="en-US" sz="850" dirty="0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6FB3291C-B32E-DF1D-89CB-051A735A2E53}"/>
              </a:ext>
            </a:extLst>
          </p:cNvPr>
          <p:cNvSpPr/>
          <p:nvPr/>
        </p:nvSpPr>
        <p:spPr>
          <a:xfrm>
            <a:off x="548640" y="2368031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4C5829BB-C226-69C4-33FC-439141E6D0C7}"/>
              </a:ext>
            </a:extLst>
          </p:cNvPr>
          <p:cNvSpPr/>
          <p:nvPr/>
        </p:nvSpPr>
        <p:spPr>
          <a:xfrm>
            <a:off x="612648" y="2450327"/>
            <a:ext cx="201168" cy="201168"/>
          </a:xfrm>
          <a:prstGeom prst="rect">
            <a:avLst/>
          </a:prstGeom>
          <a:solidFill>
            <a:srgbClr val="B0B8C0"/>
          </a:solidFill>
          <a:ln w="6350">
            <a:solidFill>
              <a:srgbClr val="909AA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0CB30C14-0509-6687-D774-C28550B30B31}"/>
              </a:ext>
            </a:extLst>
          </p:cNvPr>
          <p:cNvSpPr/>
          <p:nvPr/>
        </p:nvSpPr>
        <p:spPr>
          <a:xfrm>
            <a:off x="859536" y="2404607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Gris Silver</a:t>
            </a:r>
            <a:endParaRPr lang="en-US" sz="850" dirty="0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3B627640-56B4-ABE6-4AF9-FC2D590A248F}"/>
              </a:ext>
            </a:extLst>
          </p:cNvPr>
          <p:cNvSpPr/>
          <p:nvPr/>
        </p:nvSpPr>
        <p:spPr>
          <a:xfrm>
            <a:off x="1810512" y="2368031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4B6E8197-2986-8419-ACEF-CE4522871829}"/>
              </a:ext>
            </a:extLst>
          </p:cNvPr>
          <p:cNvSpPr/>
          <p:nvPr/>
        </p:nvSpPr>
        <p:spPr>
          <a:xfrm>
            <a:off x="1874520" y="2450327"/>
            <a:ext cx="201168" cy="201168"/>
          </a:xfrm>
          <a:prstGeom prst="rect">
            <a:avLst/>
          </a:prstGeom>
          <a:solidFill>
            <a:srgbClr val="707880"/>
          </a:solidFill>
          <a:ln w="6350">
            <a:solidFill>
              <a:srgbClr val="50586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888370D4-E52A-8683-5925-92E38908215B}"/>
              </a:ext>
            </a:extLst>
          </p:cNvPr>
          <p:cNvSpPr/>
          <p:nvPr/>
        </p:nvSpPr>
        <p:spPr>
          <a:xfrm>
            <a:off x="2121408" y="2404607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Gris Grafito</a:t>
            </a:r>
            <a:endParaRPr lang="en-US" sz="850" dirty="0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5BFC2046-A526-A732-5E86-9F62902C4ACB}"/>
              </a:ext>
            </a:extLst>
          </p:cNvPr>
          <p:cNvSpPr/>
          <p:nvPr/>
        </p:nvSpPr>
        <p:spPr>
          <a:xfrm>
            <a:off x="3072384" y="2368031"/>
            <a:ext cx="1216152" cy="384048"/>
          </a:xfrm>
          <a:prstGeom prst="rect">
            <a:avLst/>
          </a:prstGeom>
          <a:solidFill>
            <a:srgbClr val="F8F8F8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BE90A724-238A-A021-685B-4B2437123DDC}"/>
              </a:ext>
            </a:extLst>
          </p:cNvPr>
          <p:cNvSpPr/>
          <p:nvPr/>
        </p:nvSpPr>
        <p:spPr>
          <a:xfrm>
            <a:off x="3136392" y="2450327"/>
            <a:ext cx="201168" cy="201168"/>
          </a:xfrm>
          <a:prstGeom prst="rect">
            <a:avLst/>
          </a:prstGeom>
          <a:solidFill>
            <a:srgbClr val="282828"/>
          </a:solidFill>
          <a:ln w="6350">
            <a:solidFill>
              <a:srgbClr val="111111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426496A6-6CB6-A7AF-0561-E06AA4F5C2B4}"/>
              </a:ext>
            </a:extLst>
          </p:cNvPr>
          <p:cNvSpPr/>
          <p:nvPr/>
        </p:nvSpPr>
        <p:spPr>
          <a:xfrm>
            <a:off x="3383280" y="2404607"/>
            <a:ext cx="8686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Negro</a:t>
            </a:r>
            <a:endParaRPr lang="en-US" sz="850" dirty="0"/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FBFD2E2F-91DA-0DF4-1072-ABD6C1B7DB01}"/>
              </a:ext>
            </a:extLst>
          </p:cNvPr>
          <p:cNvSpPr/>
          <p:nvPr/>
        </p:nvSpPr>
        <p:spPr>
          <a:xfrm>
            <a:off x="4754880" y="1944645"/>
            <a:ext cx="38404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7B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Especiales — requieren consulta previa de disponibilidad</a:t>
            </a:r>
            <a:endParaRPr lang="en-US" sz="800" dirty="0"/>
          </a:p>
        </p:txBody>
      </p:sp>
      <p:sp>
        <p:nvSpPr>
          <p:cNvPr id="53" name="Shape 49">
            <a:extLst>
              <a:ext uri="{FF2B5EF4-FFF2-40B4-BE49-F238E27FC236}">
                <a16:creationId xmlns:a16="http://schemas.microsoft.com/office/drawing/2014/main" id="{CF81771D-2AC4-919A-6E05-86D4597389CA}"/>
              </a:ext>
            </a:extLst>
          </p:cNvPr>
          <p:cNvSpPr/>
          <p:nvPr/>
        </p:nvSpPr>
        <p:spPr>
          <a:xfrm>
            <a:off x="4663440" y="1389888"/>
            <a:ext cx="4023360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4" name="Text 50">
            <a:extLst>
              <a:ext uri="{FF2B5EF4-FFF2-40B4-BE49-F238E27FC236}">
                <a16:creationId xmlns:a16="http://schemas.microsoft.com/office/drawing/2014/main" id="{2C23F98C-7AC7-1737-378E-531F99F7D23A}"/>
              </a:ext>
            </a:extLst>
          </p:cNvPr>
          <p:cNvSpPr/>
          <p:nvPr/>
        </p:nvSpPr>
        <p:spPr>
          <a:xfrm>
            <a:off x="4754880" y="1426464"/>
            <a:ext cx="3886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Chapa ESPECIAL — requiere gestión específica</a:t>
            </a:r>
            <a:endParaRPr lang="en-US" sz="1100" dirty="0"/>
          </a:p>
        </p:txBody>
      </p:sp>
      <p:sp>
        <p:nvSpPr>
          <p:cNvPr id="65" name="Text 61">
            <a:extLst>
              <a:ext uri="{FF2B5EF4-FFF2-40B4-BE49-F238E27FC236}">
                <a16:creationId xmlns:a16="http://schemas.microsoft.com/office/drawing/2014/main" id="{4C527332-2C7E-7E6C-FFFD-C8F103B893DD}"/>
              </a:ext>
            </a:extLst>
          </p:cNvPr>
          <p:cNvSpPr/>
          <p:nvPr/>
        </p:nvSpPr>
        <p:spPr>
          <a:xfrm>
            <a:off x="4800600" y="3712464"/>
            <a:ext cx="329184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68" name="Shape 64">
            <a:extLst>
              <a:ext uri="{FF2B5EF4-FFF2-40B4-BE49-F238E27FC236}">
                <a16:creationId xmlns:a16="http://schemas.microsoft.com/office/drawing/2014/main" id="{3D6F2DF7-A8C0-4972-2149-31D4254A5051}"/>
              </a:ext>
            </a:extLst>
          </p:cNvPr>
          <p:cNvSpPr/>
          <p:nvPr/>
        </p:nvSpPr>
        <p:spPr>
          <a:xfrm>
            <a:off x="457200" y="4572000"/>
            <a:ext cx="8229600" cy="411480"/>
          </a:xfrm>
          <a:prstGeom prst="rect">
            <a:avLst/>
          </a:prstGeom>
          <a:solidFill>
            <a:srgbClr val="FFEBEE"/>
          </a:solidFill>
          <a:ln w="12700">
            <a:solidFill>
              <a:srgbClr val="EF9A9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9" name="Shape 65">
            <a:extLst>
              <a:ext uri="{FF2B5EF4-FFF2-40B4-BE49-F238E27FC236}">
                <a16:creationId xmlns:a16="http://schemas.microsoft.com/office/drawing/2014/main" id="{AC3724BB-C06C-3159-081E-D15492257E2E}"/>
              </a:ext>
            </a:extLst>
          </p:cNvPr>
          <p:cNvSpPr/>
          <p:nvPr/>
        </p:nvSpPr>
        <p:spPr>
          <a:xfrm>
            <a:off x="457200" y="4572000"/>
            <a:ext cx="64008" cy="41148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0" name="Text 66">
            <a:extLst>
              <a:ext uri="{FF2B5EF4-FFF2-40B4-BE49-F238E27FC236}">
                <a16:creationId xmlns:a16="http://schemas.microsoft.com/office/drawing/2014/main" id="{99EBAD17-A7AA-A7FC-5F3D-ED422520BB6C}"/>
              </a:ext>
            </a:extLst>
          </p:cNvPr>
          <p:cNvSpPr/>
          <p:nvPr/>
        </p:nvSpPr>
        <p:spPr>
          <a:xfrm>
            <a:off x="521208" y="4587586"/>
            <a:ext cx="81655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s-ES" sz="1050" b="1" dirty="0">
                <a:solidFill>
                  <a:srgbClr val="FF0000"/>
                </a:solidFill>
                <a:effectLst/>
              </a:rPr>
              <a:t>El mínimo económico es 200 m²; incluso en paneles estándar, la limitación responde al </a:t>
            </a:r>
            <a:r>
              <a:rPr lang="es-ES" sz="1050" b="1" dirty="0" err="1">
                <a:solidFill>
                  <a:srgbClr val="FF0000"/>
                </a:solidFill>
                <a:effectLst/>
              </a:rPr>
              <a:t>scrap</a:t>
            </a:r>
            <a:r>
              <a:rPr lang="es-ES" sz="1050" b="1" dirty="0">
                <a:solidFill>
                  <a:srgbClr val="FF0000"/>
                </a:solidFill>
                <a:effectLst/>
              </a:rPr>
              <a:t> generado</a:t>
            </a:r>
            <a:r>
              <a:rPr lang="en-US" sz="1050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70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45720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camino correcto para un pedido especial</a:t>
            </a:r>
            <a:endParaRPr lang="en-US" sz="2300" dirty="0"/>
          </a:p>
        </p:txBody>
      </p:sp>
      <p:sp>
        <p:nvSpPr>
          <p:cNvPr id="6" name="Shape 4"/>
          <p:cNvSpPr/>
          <p:nvPr/>
        </p:nvSpPr>
        <p:spPr>
          <a:xfrm>
            <a:off x="457200" y="1481328"/>
            <a:ext cx="502920" cy="5943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457200" y="1481328"/>
            <a:ext cx="502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1051560" y="1481328"/>
            <a:ext cx="76352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9" name="Shape 7"/>
          <p:cNvSpPr/>
          <p:nvPr/>
        </p:nvSpPr>
        <p:spPr>
          <a:xfrm>
            <a:off x="1051560" y="1481328"/>
            <a:ext cx="64008" cy="5943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1170432" y="1517904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🔍  Consultar disponibilidad de </a:t>
            </a:r>
            <a:r>
              <a:rPr lang="en-US" sz="1200" b="1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chapa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170432" y="1783080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 de comprometerse con el cliente, confirmar con Programación si la chapa especial está disponible o cuál es su lead time de aprovisionamiento.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457200" y="2075688"/>
            <a:ext cx="502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2249424"/>
            <a:ext cx="502920" cy="59436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457200" y="2249424"/>
            <a:ext cx="502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1051560" y="2249424"/>
            <a:ext cx="76352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1051560" y="2249424"/>
            <a:ext cx="64008" cy="59436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1170432" y="2286000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  Definir el lote mínimo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170432" y="2551176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Acordar la cantidad mínima que justifica el scrap de arranque. Un lote chico en chapa especial puede duplicar el costo real del m².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457200" y="2843784"/>
            <a:ext cx="50292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57200" y="3017520"/>
            <a:ext cx="502920" cy="59436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457200" y="3017520"/>
            <a:ext cx="5029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1051560" y="3017520"/>
            <a:ext cx="7635240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3" name="Shape 21"/>
          <p:cNvSpPr/>
          <p:nvPr/>
        </p:nvSpPr>
        <p:spPr>
          <a:xfrm>
            <a:off x="1051560" y="3017520"/>
            <a:ext cx="64008" cy="59436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1170432" y="3054096"/>
            <a:ext cx="7132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📅  Acordar fecha con Programación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170432" y="3319272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fecha de entrega NO puede prometerse al cliente sin confirmación del área de Programación. Es una condición, no una formalidad.</a:t>
            </a:r>
            <a:endParaRPr lang="en-US" sz="950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4361BA0-B25D-55F3-0DD2-87654027D40F}"/>
              </a:ext>
            </a:extLst>
          </p:cNvPr>
          <p:cNvGrpSpPr/>
          <p:nvPr/>
        </p:nvGrpSpPr>
        <p:grpSpPr>
          <a:xfrm>
            <a:off x="457200" y="4032912"/>
            <a:ext cx="8229600" cy="457200"/>
            <a:chOff x="457200" y="4572000"/>
            <a:chExt cx="8229600" cy="457200"/>
          </a:xfrm>
        </p:grpSpPr>
        <p:sp>
          <p:nvSpPr>
            <p:cNvPr id="4" name="Text 2"/>
            <p:cNvSpPr/>
            <p:nvPr/>
          </p:nvSpPr>
          <p:spPr>
            <a:xfrm>
              <a:off x="457200" y="4800600"/>
              <a:ext cx="7772400" cy="2286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8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Arneg Argentina · Logística 2026</a:t>
              </a:r>
              <a:endParaRPr lang="en-US" sz="800" dirty="0"/>
            </a:p>
          </p:txBody>
        </p:sp>
        <p:sp>
          <p:nvSpPr>
            <p:cNvPr id="33" name="Shape 31"/>
            <p:cNvSpPr/>
            <p:nvPr/>
          </p:nvSpPr>
          <p:spPr>
            <a:xfrm>
              <a:off x="457200" y="4572000"/>
              <a:ext cx="8229600" cy="411480"/>
            </a:xfrm>
            <a:prstGeom prst="rect">
              <a:avLst/>
            </a:prstGeom>
            <a:solidFill>
              <a:srgbClr val="FFEBEE"/>
            </a:solidFill>
            <a:ln w="12700">
              <a:solidFill>
                <a:srgbClr val="EF9A9A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Shape 32"/>
            <p:cNvSpPr/>
            <p:nvPr/>
          </p:nvSpPr>
          <p:spPr>
            <a:xfrm>
              <a:off x="457200" y="4572000"/>
              <a:ext cx="64008" cy="411480"/>
            </a:xfrm>
            <a:prstGeom prst="rect">
              <a:avLst/>
            </a:prstGeom>
            <a:solidFill>
              <a:srgbClr val="C62828"/>
            </a:solidFill>
            <a:ln w="12700">
              <a:solidFill>
                <a:srgbClr val="C62828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5" name="Text 33"/>
            <p:cNvSpPr/>
            <p:nvPr/>
          </p:nvSpPr>
          <p:spPr>
            <a:xfrm>
              <a:off x="640080" y="4626864"/>
              <a:ext cx="78638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50" b="1" dirty="0">
                  <a:solidFill>
                    <a:srgbClr val="C6282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Un especial prometido sin seguir estos pasos genera compromisos imposibles de cumplir en fecha y costo.</a:t>
              </a:r>
              <a:endParaRPr lang="en-US" sz="1050" dirty="0"/>
            </a:p>
          </p:txBody>
        </p:sp>
      </p:grpSp>
      <p:sp>
        <p:nvSpPr>
          <p:cNvPr id="36" name="Marcador de texto 4">
            <a:extLst>
              <a:ext uri="{FF2B5EF4-FFF2-40B4-BE49-F238E27FC236}">
                <a16:creationId xmlns:a16="http://schemas.microsoft.com/office/drawing/2014/main" id="{007A0E9D-18E9-1631-2FA5-99A2C9CC854C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02 - PCP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7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600200"/>
            <a:ext cx="82296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Presentación Personal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32461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Nuevos</a:t>
            </a: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integrantes</a:t>
            </a: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del </a:t>
            </a: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18388" y="57231"/>
            <a:ext cx="7772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7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AGENDA DE HOY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¿Qué vamos a ver?</a:t>
            </a:r>
            <a:endParaRPr lang="en-US" sz="2800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48A43B5-93BC-B910-2382-BA6649913DEB}"/>
              </a:ext>
            </a:extLst>
          </p:cNvPr>
          <p:cNvGrpSpPr/>
          <p:nvPr/>
        </p:nvGrpSpPr>
        <p:grpSpPr>
          <a:xfrm>
            <a:off x="457200" y="1554480"/>
            <a:ext cx="2555895" cy="1188720"/>
            <a:chOff x="457200" y="1554480"/>
            <a:chExt cx="3840480" cy="1188720"/>
          </a:xfrm>
        </p:grpSpPr>
        <p:sp>
          <p:nvSpPr>
            <p:cNvPr id="7" name="Shape 5"/>
            <p:cNvSpPr/>
            <p:nvPr/>
          </p:nvSpPr>
          <p:spPr>
            <a:xfrm>
              <a:off x="457200" y="155448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Shape 6"/>
            <p:cNvSpPr/>
            <p:nvPr/>
          </p:nvSpPr>
          <p:spPr>
            <a:xfrm>
              <a:off x="457200" y="155448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Text 7"/>
            <p:cNvSpPr/>
            <p:nvPr/>
          </p:nvSpPr>
          <p:spPr>
            <a:xfrm>
              <a:off x="621792" y="164592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01</a:t>
              </a:r>
              <a:endParaRPr lang="en-US" sz="22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621792" y="205740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El equipo de PCP</a:t>
              </a:r>
              <a:endParaRPr lang="en-US" sz="1400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621792" y="239572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Quiénes somos y qué hacemos</a:t>
              </a:r>
              <a:endParaRPr lang="en-US" sz="10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FE9B74F-19EA-24CE-40C9-ED37CEC76CCB}"/>
              </a:ext>
            </a:extLst>
          </p:cNvPr>
          <p:cNvGrpSpPr/>
          <p:nvPr/>
        </p:nvGrpSpPr>
        <p:grpSpPr>
          <a:xfrm>
            <a:off x="3284468" y="1554480"/>
            <a:ext cx="2555895" cy="1188720"/>
            <a:chOff x="4663440" y="1554480"/>
            <a:chExt cx="3840480" cy="1188720"/>
          </a:xfrm>
        </p:grpSpPr>
        <p:sp>
          <p:nvSpPr>
            <p:cNvPr id="12" name="Shape 10"/>
            <p:cNvSpPr/>
            <p:nvPr/>
          </p:nvSpPr>
          <p:spPr>
            <a:xfrm>
              <a:off x="4663440" y="155448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Shape 11"/>
            <p:cNvSpPr/>
            <p:nvPr/>
          </p:nvSpPr>
          <p:spPr>
            <a:xfrm>
              <a:off x="4663440" y="155448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 12"/>
            <p:cNvSpPr/>
            <p:nvPr/>
          </p:nvSpPr>
          <p:spPr>
            <a:xfrm>
              <a:off x="4828032" y="164592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02</a:t>
              </a:r>
              <a:endParaRPr lang="en-US" sz="2200" dirty="0"/>
            </a:p>
          </p:txBody>
        </p:sp>
        <p:sp>
          <p:nvSpPr>
            <p:cNvPr id="15" name="Text 13"/>
            <p:cNvSpPr/>
            <p:nvPr/>
          </p:nvSpPr>
          <p:spPr>
            <a:xfrm>
              <a:off x="4828032" y="205740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PCP: del presupuesto al plan</a:t>
              </a:r>
              <a:endParaRPr lang="en-US" sz="1400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4828032" y="239572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Cómo su información dispara toda la cadena</a:t>
              </a:r>
              <a:endParaRPr lang="en-US" sz="10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16A8926-60B2-E35C-7387-38139F3ADFAC}"/>
              </a:ext>
            </a:extLst>
          </p:cNvPr>
          <p:cNvGrpSpPr/>
          <p:nvPr/>
        </p:nvGrpSpPr>
        <p:grpSpPr>
          <a:xfrm>
            <a:off x="6111736" y="1554480"/>
            <a:ext cx="2555895" cy="1188720"/>
            <a:chOff x="457200" y="2971800"/>
            <a:chExt cx="3840480" cy="1188720"/>
          </a:xfrm>
        </p:grpSpPr>
        <p:sp>
          <p:nvSpPr>
            <p:cNvPr id="17" name="Shape 15"/>
            <p:cNvSpPr/>
            <p:nvPr/>
          </p:nvSpPr>
          <p:spPr>
            <a:xfrm>
              <a:off x="457200" y="297180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Shape 16"/>
            <p:cNvSpPr/>
            <p:nvPr/>
          </p:nvSpPr>
          <p:spPr>
            <a:xfrm>
              <a:off x="457200" y="297180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Text 17"/>
            <p:cNvSpPr/>
            <p:nvPr/>
          </p:nvSpPr>
          <p:spPr>
            <a:xfrm>
              <a:off x="621792" y="306324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03</a:t>
              </a:r>
              <a:endParaRPr lang="en-US" sz="2200" dirty="0"/>
            </a:p>
          </p:txBody>
        </p:sp>
        <p:sp>
          <p:nvSpPr>
            <p:cNvPr id="20" name="Text 18"/>
            <p:cNvSpPr/>
            <p:nvPr/>
          </p:nvSpPr>
          <p:spPr>
            <a:xfrm>
              <a:off x="621792" y="347472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Presentación Personal</a:t>
              </a:r>
              <a:endParaRPr lang="en-US" sz="1400" dirty="0"/>
            </a:p>
          </p:txBody>
        </p:sp>
        <p:sp>
          <p:nvSpPr>
            <p:cNvPr id="21" name="Text 19"/>
            <p:cNvSpPr/>
            <p:nvPr/>
          </p:nvSpPr>
          <p:spPr>
            <a:xfrm>
              <a:off x="621792" y="381304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s-ES" sz="1000" dirty="0">
                  <a:solidFill>
                    <a:srgbClr val="6B6B6B"/>
                  </a:solidFill>
                  <a:latin typeface="Calibri" pitchFamily="34" charset="0"/>
                  <a:cs typeface="Calibri" pitchFamily="34" charset="-120"/>
                </a:rPr>
                <a:t>Nuevos integrantes del equipo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51C3F6F-1408-26D5-9669-FD9D5512832C}"/>
              </a:ext>
            </a:extLst>
          </p:cNvPr>
          <p:cNvGrpSpPr/>
          <p:nvPr/>
        </p:nvGrpSpPr>
        <p:grpSpPr>
          <a:xfrm>
            <a:off x="3284468" y="2971800"/>
            <a:ext cx="2555895" cy="1188720"/>
            <a:chOff x="4663440" y="2971800"/>
            <a:chExt cx="3840480" cy="1188720"/>
          </a:xfrm>
        </p:grpSpPr>
        <p:sp>
          <p:nvSpPr>
            <p:cNvPr id="22" name="Shape 20"/>
            <p:cNvSpPr/>
            <p:nvPr/>
          </p:nvSpPr>
          <p:spPr>
            <a:xfrm>
              <a:off x="4663440" y="297180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Shape 21"/>
            <p:cNvSpPr/>
            <p:nvPr/>
          </p:nvSpPr>
          <p:spPr>
            <a:xfrm>
              <a:off x="4663440" y="297180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Text 22"/>
            <p:cNvSpPr/>
            <p:nvPr/>
          </p:nvSpPr>
          <p:spPr>
            <a:xfrm>
              <a:off x="4828032" y="306324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05</a:t>
              </a:r>
              <a:endParaRPr lang="en-US" sz="2200" dirty="0"/>
            </a:p>
          </p:txBody>
        </p:sp>
        <p:sp>
          <p:nvSpPr>
            <p:cNvPr id="25" name="Text 23"/>
            <p:cNvSpPr/>
            <p:nvPr/>
          </p:nvSpPr>
          <p:spPr>
            <a:xfrm>
              <a:off x="4828032" y="347472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Expedición y </a:t>
              </a:r>
              <a:r>
                <a:rPr lang="en-US" sz="1400" b="1" dirty="0" err="1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Logística</a:t>
              </a: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de </a:t>
              </a:r>
              <a:r>
                <a:rPr lang="en-US" sz="1400" b="1" dirty="0" err="1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despacho</a:t>
              </a:r>
              <a:endParaRPr lang="en-US" sz="1400" dirty="0"/>
            </a:p>
          </p:txBody>
        </p:sp>
        <p:sp>
          <p:nvSpPr>
            <p:cNvPr id="26" name="Text 24"/>
            <p:cNvSpPr/>
            <p:nvPr/>
          </p:nvSpPr>
          <p:spPr>
            <a:xfrm>
              <a:off x="4828032" y="381304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s-ES" sz="1000" dirty="0">
                  <a:solidFill>
                    <a:srgbClr val="6B6B6B"/>
                  </a:solidFill>
                  <a:latin typeface="Calibri" pitchFamily="34" charset="0"/>
                  <a:cs typeface="Calibri" pitchFamily="34" charset="-120"/>
                </a:rPr>
                <a:t>El último eslabón antes del cliente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996E02F-935C-39E5-4F21-7980F9DBE601}"/>
              </a:ext>
            </a:extLst>
          </p:cNvPr>
          <p:cNvGrpSpPr/>
          <p:nvPr/>
        </p:nvGrpSpPr>
        <p:grpSpPr>
          <a:xfrm>
            <a:off x="457199" y="2981386"/>
            <a:ext cx="2555895" cy="1188720"/>
            <a:chOff x="4663440" y="1554480"/>
            <a:chExt cx="3840480" cy="1188720"/>
          </a:xfrm>
        </p:grpSpPr>
        <p:sp>
          <p:nvSpPr>
            <p:cNvPr id="32" name="Shape 10">
              <a:extLst>
                <a:ext uri="{FF2B5EF4-FFF2-40B4-BE49-F238E27FC236}">
                  <a16:creationId xmlns:a16="http://schemas.microsoft.com/office/drawing/2014/main" id="{833BA705-F6DF-3C91-5C20-AAB9D4889EAE}"/>
                </a:ext>
              </a:extLst>
            </p:cNvPr>
            <p:cNvSpPr/>
            <p:nvPr/>
          </p:nvSpPr>
          <p:spPr>
            <a:xfrm>
              <a:off x="4663440" y="155448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id="{EC1B3A18-2D82-558E-65C4-786E2D60CDD9}"/>
                </a:ext>
              </a:extLst>
            </p:cNvPr>
            <p:cNvSpPr/>
            <p:nvPr/>
          </p:nvSpPr>
          <p:spPr>
            <a:xfrm>
              <a:off x="4663440" y="155448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7FC892EC-3003-0E94-CD65-8D6C9CCFCEFF}"/>
                </a:ext>
              </a:extLst>
            </p:cNvPr>
            <p:cNvSpPr/>
            <p:nvPr/>
          </p:nvSpPr>
          <p:spPr>
            <a:xfrm>
              <a:off x="4828032" y="164592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04</a:t>
              </a:r>
              <a:endParaRPr lang="en-US" sz="2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CE210F7-60AE-DA4E-91B7-3372A2799F6E}"/>
                </a:ext>
              </a:extLst>
            </p:cNvPr>
            <p:cNvSpPr/>
            <p:nvPr/>
          </p:nvSpPr>
          <p:spPr>
            <a:xfrm>
              <a:off x="4828032" y="205740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El </a:t>
              </a:r>
              <a:r>
                <a:rPr lang="en-US" sz="1400" b="1" dirty="0" err="1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equipo</a:t>
              </a: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de Expedición</a:t>
              </a:r>
              <a:endParaRPr lang="en-US" sz="1400" dirty="0"/>
            </a:p>
          </p:txBody>
        </p:sp>
        <p:sp>
          <p:nvSpPr>
            <p:cNvPr id="36" name="Text 14">
              <a:extLst>
                <a:ext uri="{FF2B5EF4-FFF2-40B4-BE49-F238E27FC236}">
                  <a16:creationId xmlns:a16="http://schemas.microsoft.com/office/drawing/2014/main" id="{12CCC23C-73E2-8E14-58C7-4599AC5D8C97}"/>
                </a:ext>
              </a:extLst>
            </p:cNvPr>
            <p:cNvSpPr/>
            <p:nvPr/>
          </p:nvSpPr>
          <p:spPr>
            <a:xfrm>
              <a:off x="4828032" y="239572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0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Quiénes</a:t>
              </a: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0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somos</a:t>
              </a: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y </a:t>
              </a:r>
              <a:r>
                <a:rPr lang="en-US" sz="10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qué</a:t>
              </a: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0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hacemos</a:t>
              </a:r>
              <a:endParaRPr lang="en-US" sz="1000" dirty="0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2833A0C8-EDF8-EE01-A900-F88AD91B98E6}"/>
              </a:ext>
            </a:extLst>
          </p:cNvPr>
          <p:cNvGrpSpPr/>
          <p:nvPr/>
        </p:nvGrpSpPr>
        <p:grpSpPr>
          <a:xfrm>
            <a:off x="6111736" y="2971800"/>
            <a:ext cx="2555895" cy="1188720"/>
            <a:chOff x="4663440" y="2971800"/>
            <a:chExt cx="3840480" cy="1188720"/>
          </a:xfrm>
        </p:grpSpPr>
        <p:sp>
          <p:nvSpPr>
            <p:cNvPr id="38" name="Shape 20">
              <a:extLst>
                <a:ext uri="{FF2B5EF4-FFF2-40B4-BE49-F238E27FC236}">
                  <a16:creationId xmlns:a16="http://schemas.microsoft.com/office/drawing/2014/main" id="{1D1DD8AA-6929-397A-A5CF-649D3B3F3955}"/>
                </a:ext>
              </a:extLst>
            </p:cNvPr>
            <p:cNvSpPr/>
            <p:nvPr/>
          </p:nvSpPr>
          <p:spPr>
            <a:xfrm>
              <a:off x="4663440" y="2971800"/>
              <a:ext cx="3840480" cy="11887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9" name="Shape 21">
              <a:extLst>
                <a:ext uri="{FF2B5EF4-FFF2-40B4-BE49-F238E27FC236}">
                  <a16:creationId xmlns:a16="http://schemas.microsoft.com/office/drawing/2014/main" id="{42D0CC07-BE04-8AEE-2F24-ED8857833E52}"/>
                </a:ext>
              </a:extLst>
            </p:cNvPr>
            <p:cNvSpPr/>
            <p:nvPr/>
          </p:nvSpPr>
          <p:spPr>
            <a:xfrm>
              <a:off x="4663440" y="2971800"/>
              <a:ext cx="82296" cy="118872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0" name="Text 22">
              <a:extLst>
                <a:ext uri="{FF2B5EF4-FFF2-40B4-BE49-F238E27FC236}">
                  <a16:creationId xmlns:a16="http://schemas.microsoft.com/office/drawing/2014/main" id="{71EF8866-4718-77AC-3C3D-A769BC2AE74B}"/>
                </a:ext>
              </a:extLst>
            </p:cNvPr>
            <p:cNvSpPr/>
            <p:nvPr/>
          </p:nvSpPr>
          <p:spPr>
            <a:xfrm>
              <a:off x="4828032" y="3063240"/>
              <a:ext cx="6400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dirty="0">
                  <a:solidFill>
                    <a:srgbClr val="B71C1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06</a:t>
              </a:r>
              <a:endParaRPr lang="en-US" sz="2200" dirty="0"/>
            </a:p>
          </p:txBody>
        </p:sp>
        <p:sp>
          <p:nvSpPr>
            <p:cNvPr id="41" name="Text 23">
              <a:extLst>
                <a:ext uri="{FF2B5EF4-FFF2-40B4-BE49-F238E27FC236}">
                  <a16:creationId xmlns:a16="http://schemas.microsoft.com/office/drawing/2014/main" id="{A7C19D83-0A79-1521-7DB9-9EE11C71DC11}"/>
                </a:ext>
              </a:extLst>
            </p:cNvPr>
            <p:cNvSpPr/>
            <p:nvPr/>
          </p:nvSpPr>
          <p:spPr>
            <a:xfrm>
              <a:off x="4828032" y="3474720"/>
              <a:ext cx="347472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 que necesitamos de ustedes</a:t>
              </a:r>
              <a:endParaRPr lang="en-US" sz="1400" dirty="0"/>
            </a:p>
          </p:txBody>
        </p:sp>
        <p:sp>
          <p:nvSpPr>
            <p:cNvPr id="42" name="Text 24">
              <a:extLst>
                <a:ext uri="{FF2B5EF4-FFF2-40B4-BE49-F238E27FC236}">
                  <a16:creationId xmlns:a16="http://schemas.microsoft.com/office/drawing/2014/main" id="{BC2516FF-8290-FFD0-2E99-C0C0717FE88E}"/>
                </a:ext>
              </a:extLst>
            </p:cNvPr>
            <p:cNvSpPr/>
            <p:nvPr/>
          </p:nvSpPr>
          <p:spPr>
            <a:xfrm>
              <a:off x="4828032" y="3813048"/>
              <a:ext cx="34747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Y qué ganan a cambio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o 52">
            <a:extLst>
              <a:ext uri="{FF2B5EF4-FFF2-40B4-BE49-F238E27FC236}">
                <a16:creationId xmlns:a16="http://schemas.microsoft.com/office/drawing/2014/main" id="{F97AB632-0C73-18CF-073D-AE222FD2BAAF}"/>
              </a:ext>
            </a:extLst>
          </p:cNvPr>
          <p:cNvGrpSpPr/>
          <p:nvPr/>
        </p:nvGrpSpPr>
        <p:grpSpPr>
          <a:xfrm>
            <a:off x="0" y="981456"/>
            <a:ext cx="5722620" cy="841248"/>
            <a:chOff x="2514600" y="804672"/>
            <a:chExt cx="6492240" cy="914400"/>
          </a:xfrm>
        </p:grpSpPr>
        <p:sp>
          <p:nvSpPr>
            <p:cNvPr id="10" name="Shape 25">
              <a:extLst>
                <a:ext uri="{FF2B5EF4-FFF2-40B4-BE49-F238E27FC236}">
                  <a16:creationId xmlns:a16="http://schemas.microsoft.com/office/drawing/2014/main" id="{AEF11176-57B9-47AD-AB4C-4C15DC99558C}"/>
                </a:ext>
              </a:extLst>
            </p:cNvPr>
            <p:cNvSpPr/>
            <p:nvPr/>
          </p:nvSpPr>
          <p:spPr>
            <a:xfrm>
              <a:off x="2514600" y="804672"/>
              <a:ext cx="6492240" cy="91440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8100000" algn="bl" rotWithShape="0">
                <a:srgbClr val="000000">
                  <a:alpha val="8000"/>
                </a:srgbClr>
              </a:outerShdw>
            </a:effectLst>
          </p:spPr>
        </p:sp>
        <p:sp>
          <p:nvSpPr>
            <p:cNvPr id="11" name="Text 26">
              <a:extLst>
                <a:ext uri="{FF2B5EF4-FFF2-40B4-BE49-F238E27FC236}">
                  <a16:creationId xmlns:a16="http://schemas.microsoft.com/office/drawing/2014/main" id="{DB07FCB2-C197-90B7-7322-CBC514470730}"/>
                </a:ext>
              </a:extLst>
            </p:cNvPr>
            <p:cNvSpPr/>
            <p:nvPr/>
          </p:nvSpPr>
          <p:spPr>
            <a:xfrm>
              <a:off x="2670048" y="850392"/>
              <a:ext cx="1371600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800" b="1" kern="0" spc="200" dirty="0">
                  <a:solidFill>
                    <a:srgbClr val="B850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PERFIL</a:t>
              </a:r>
              <a:endParaRPr lang="en-US" sz="800" dirty="0"/>
            </a:p>
          </p:txBody>
        </p:sp>
        <p:sp>
          <p:nvSpPr>
            <p:cNvPr id="12" name="Text 27">
              <a:extLst>
                <a:ext uri="{FF2B5EF4-FFF2-40B4-BE49-F238E27FC236}">
                  <a16:creationId xmlns:a16="http://schemas.microsoft.com/office/drawing/2014/main" id="{D6D7D159-0164-92C2-F883-ADC51A53CA50}"/>
                </a:ext>
              </a:extLst>
            </p:cNvPr>
            <p:cNvSpPr/>
            <p:nvPr/>
          </p:nvSpPr>
          <p:spPr>
            <a:xfrm>
              <a:off x="2670048" y="1078992"/>
              <a:ext cx="6217920" cy="5943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Arquitecta con más de 13 años en Supply Chain, logística operativa y gestión de postventa. Amplia experiencia en atención al cliente, coordinación de equipos y análisis de procesos. Orientada a la mejora continua y a la articulación entre las áreas comerciales y de producción.</a:t>
              </a:r>
              <a:endParaRPr lang="en-US" sz="1000" dirty="0"/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08538A-A21F-B4B2-A32B-18434751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97F364-AF40-29B4-9C8B-00BADAE10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709" y="145967"/>
            <a:ext cx="7546191" cy="312737"/>
          </a:xfrm>
        </p:spPr>
        <p:txBody>
          <a:bodyPr/>
          <a:lstStyle/>
          <a:p>
            <a:r>
              <a:rPr lang="es-AR" dirty="0"/>
              <a:t>03 – Presentación Personal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1E14DAFB-0F9C-93D9-3E67-C986F0D5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853" y="916136"/>
            <a:ext cx="915436" cy="1281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Marcador de texto 4">
            <a:extLst>
              <a:ext uri="{FF2B5EF4-FFF2-40B4-BE49-F238E27FC236}">
                <a16:creationId xmlns:a16="http://schemas.microsoft.com/office/drawing/2014/main" id="{7FE46435-129C-20E0-B62A-BBB4CDF91044}"/>
              </a:ext>
            </a:extLst>
          </p:cNvPr>
          <p:cNvSpPr txBox="1">
            <a:spLocks/>
          </p:cNvSpPr>
          <p:nvPr/>
        </p:nvSpPr>
        <p:spPr>
          <a:xfrm>
            <a:off x="157629" y="566782"/>
            <a:ext cx="7546191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/>
              <a:t>Arquitecta Luciana Ricci – Programadora de Prensas </a:t>
            </a:r>
            <a:r>
              <a:rPr lang="es-AR" sz="1200" dirty="0" err="1"/>
              <a:t>Contínuas</a:t>
            </a:r>
            <a:endParaRPr lang="es-AR" sz="1200" dirty="0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00277406-D5DF-5E72-6263-E21FEC9FA669}"/>
              </a:ext>
            </a:extLst>
          </p:cNvPr>
          <p:cNvSpPr txBox="1">
            <a:spLocks/>
          </p:cNvSpPr>
          <p:nvPr/>
        </p:nvSpPr>
        <p:spPr>
          <a:xfrm>
            <a:off x="157628" y="2605879"/>
            <a:ext cx="7546191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dirty="0"/>
              <a:t>Carla </a:t>
            </a:r>
            <a:r>
              <a:rPr lang="es-AR" sz="1200" dirty="0" err="1"/>
              <a:t>Masarotto</a:t>
            </a:r>
            <a:r>
              <a:rPr lang="es-AR" sz="1200" dirty="0"/>
              <a:t> – Programadora de Chapería y Pintura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14BECEA-99A4-3924-2824-A166556D7A8B}"/>
              </a:ext>
            </a:extLst>
          </p:cNvPr>
          <p:cNvGrpSpPr/>
          <p:nvPr/>
        </p:nvGrpSpPr>
        <p:grpSpPr>
          <a:xfrm>
            <a:off x="0" y="3048871"/>
            <a:ext cx="5722620" cy="1394340"/>
            <a:chOff x="2514599" y="850392"/>
            <a:chExt cx="6492240" cy="1102315"/>
          </a:xfrm>
        </p:grpSpPr>
        <p:sp>
          <p:nvSpPr>
            <p:cNvPr id="62" name="Shape 25">
              <a:extLst>
                <a:ext uri="{FF2B5EF4-FFF2-40B4-BE49-F238E27FC236}">
                  <a16:creationId xmlns:a16="http://schemas.microsoft.com/office/drawing/2014/main" id="{A4939031-B0C1-1A06-0ECA-37EB2FC81F90}"/>
                </a:ext>
              </a:extLst>
            </p:cNvPr>
            <p:cNvSpPr/>
            <p:nvPr/>
          </p:nvSpPr>
          <p:spPr>
            <a:xfrm>
              <a:off x="2514599" y="852362"/>
              <a:ext cx="6492240" cy="1020535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63500" dist="12700" dir="8100000" algn="bl" rotWithShape="0">
                <a:srgbClr val="000000">
                  <a:alpha val="8000"/>
                </a:srgbClr>
              </a:outerShdw>
            </a:effectLst>
          </p:spPr>
        </p:sp>
        <p:sp>
          <p:nvSpPr>
            <p:cNvPr id="63" name="Text 26">
              <a:extLst>
                <a:ext uri="{FF2B5EF4-FFF2-40B4-BE49-F238E27FC236}">
                  <a16:creationId xmlns:a16="http://schemas.microsoft.com/office/drawing/2014/main" id="{A34AF9AC-BE73-049D-64F8-629A3286B798}"/>
                </a:ext>
              </a:extLst>
            </p:cNvPr>
            <p:cNvSpPr/>
            <p:nvPr/>
          </p:nvSpPr>
          <p:spPr>
            <a:xfrm>
              <a:off x="2670048" y="850392"/>
              <a:ext cx="1371600" cy="20116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800" b="1" kern="0" spc="200" dirty="0">
                  <a:solidFill>
                    <a:srgbClr val="B850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PERFIL</a:t>
              </a:r>
              <a:endParaRPr lang="en-US" sz="800" dirty="0"/>
            </a:p>
          </p:txBody>
        </p:sp>
        <p:sp>
          <p:nvSpPr>
            <p:cNvPr id="64" name="Text 27">
              <a:extLst>
                <a:ext uri="{FF2B5EF4-FFF2-40B4-BE49-F238E27FC236}">
                  <a16:creationId xmlns:a16="http://schemas.microsoft.com/office/drawing/2014/main" id="{7D3583BA-E224-8D8D-8D4C-80A8ADF367C7}"/>
                </a:ext>
              </a:extLst>
            </p:cNvPr>
            <p:cNvSpPr/>
            <p:nvPr/>
          </p:nvSpPr>
          <p:spPr>
            <a:xfrm>
              <a:off x="2670048" y="932172"/>
              <a:ext cx="6217920" cy="102053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s-ES" sz="1000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Ingeniera Civil con postgrado en Seguridad con más de 20 años de experiencia en gestión de obras, postventa y logística en Arneg Argentina. Amplia experiencia en planificación de proyectos, coordinación de equipos y análisis de procesos. Orientada a la mejora continua y a la satisfacción del cliente interno y externo, con enfoque en liderazgo, comunicación y resolución de problemas. Experiencia adicional en higiene y seguridad, incluyendo análisis de riesgos, capacitaciones y gestión documental..</a:t>
              </a:r>
              <a:endParaRPr lang="en-US" sz="1000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307C87A-1DB9-43BA-9ABF-2F959ABA5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" r="13003"/>
          <a:stretch/>
        </p:blipFill>
        <p:spPr>
          <a:xfrm>
            <a:off x="6864327" y="3051362"/>
            <a:ext cx="915436" cy="120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7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F7A7-8FBD-200F-85B4-755DFFED9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5439AF46-359D-9266-7568-A70DEE2C21C4}"/>
              </a:ext>
            </a:extLst>
          </p:cNvPr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F856149-AAEE-A8AE-C5D7-46029C9F39A0}"/>
              </a:ext>
            </a:extLst>
          </p:cNvPr>
          <p:cNvSpPr/>
          <p:nvPr/>
        </p:nvSpPr>
        <p:spPr>
          <a:xfrm>
            <a:off x="457200" y="1600200"/>
            <a:ext cx="82296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 de Expedición</a:t>
            </a:r>
            <a:endParaRPr lang="en-US" sz="3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F3D3EA6-4D01-0430-0FEF-41C1D93313FE}"/>
              </a:ext>
            </a:extLst>
          </p:cNvPr>
          <p:cNvSpPr/>
          <p:nvPr/>
        </p:nvSpPr>
        <p:spPr>
          <a:xfrm>
            <a:off x="457200" y="32461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último eslabón antes del cliente.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455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45906F-A50C-568A-FFFD-4CC3C5E4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0268CD6E-512B-B432-3B4B-92F99516F20E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04 – Equipo de Expedición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08CE20D-C314-AB1F-EB46-EDC81AB72A5D}"/>
              </a:ext>
            </a:extLst>
          </p:cNvPr>
          <p:cNvGrpSpPr/>
          <p:nvPr/>
        </p:nvGrpSpPr>
        <p:grpSpPr>
          <a:xfrm>
            <a:off x="3895933" y="1376172"/>
            <a:ext cx="1391363" cy="569288"/>
            <a:chOff x="457200" y="1554480"/>
            <a:chExt cx="2560320" cy="914400"/>
          </a:xfrm>
        </p:grpSpPr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B5863494-B6A0-9D51-4BFE-97CF0E2F617F}"/>
                </a:ext>
              </a:extLst>
            </p:cNvPr>
            <p:cNvSpPr/>
            <p:nvPr/>
          </p:nvSpPr>
          <p:spPr>
            <a:xfrm>
              <a:off x="457200" y="155448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F902B3C1-1651-865D-C236-2BB4E2AEA341}"/>
                </a:ext>
              </a:extLst>
            </p:cNvPr>
            <p:cNvSpPr/>
            <p:nvPr/>
          </p:nvSpPr>
          <p:spPr>
            <a:xfrm>
              <a:off x="457200" y="1554480"/>
              <a:ext cx="64008" cy="91440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Text 7">
              <a:extLst>
                <a:ext uri="{FF2B5EF4-FFF2-40B4-BE49-F238E27FC236}">
                  <a16:creationId xmlns:a16="http://schemas.microsoft.com/office/drawing/2014/main" id="{CDB347B1-DBD5-AB02-A1CD-8B277C3F0432}"/>
                </a:ext>
              </a:extLst>
            </p:cNvPr>
            <p:cNvSpPr/>
            <p:nvPr/>
          </p:nvSpPr>
          <p:spPr>
            <a:xfrm>
              <a:off x="621792" y="169164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Julián Vago</a:t>
              </a:r>
              <a:endParaRPr lang="en-US" sz="1100" dirty="0"/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04E79EC5-1573-D3BB-A52C-B7431FDEBA54}"/>
                </a:ext>
              </a:extLst>
            </p:cNvPr>
            <p:cNvSpPr/>
            <p:nvPr/>
          </p:nvSpPr>
          <p:spPr>
            <a:xfrm>
              <a:off x="621792" y="202996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Gerente de Logística</a:t>
              </a:r>
              <a:endParaRPr lang="en-US" sz="900" dirty="0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B0D3354-C505-A7C9-2DAC-E58E094EE74E}"/>
              </a:ext>
            </a:extLst>
          </p:cNvPr>
          <p:cNvGrpSpPr/>
          <p:nvPr/>
        </p:nvGrpSpPr>
        <p:grpSpPr>
          <a:xfrm>
            <a:off x="3895932" y="2203616"/>
            <a:ext cx="1391363" cy="502920"/>
            <a:chOff x="6126480" y="1554480"/>
            <a:chExt cx="2560320" cy="914400"/>
          </a:xfrm>
        </p:grpSpPr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1A2502AD-3501-5746-E26F-40777840BC95}"/>
                </a:ext>
              </a:extLst>
            </p:cNvPr>
            <p:cNvSpPr/>
            <p:nvPr/>
          </p:nvSpPr>
          <p:spPr>
            <a:xfrm>
              <a:off x="6126480" y="155448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Shape 14">
              <a:extLst>
                <a:ext uri="{FF2B5EF4-FFF2-40B4-BE49-F238E27FC236}">
                  <a16:creationId xmlns:a16="http://schemas.microsoft.com/office/drawing/2014/main" id="{458E9489-49C2-9BE5-3F15-35B46B30701C}"/>
                </a:ext>
              </a:extLst>
            </p:cNvPr>
            <p:cNvSpPr/>
            <p:nvPr/>
          </p:nvSpPr>
          <p:spPr>
            <a:xfrm>
              <a:off x="6126480" y="155448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0895498F-877B-9396-91FF-F1F14951E272}"/>
                </a:ext>
              </a:extLst>
            </p:cNvPr>
            <p:cNvSpPr/>
            <p:nvPr/>
          </p:nvSpPr>
          <p:spPr>
            <a:xfrm>
              <a:off x="6291072" y="169164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Laura Zabalza</a:t>
              </a:r>
              <a:endParaRPr lang="en-US" sz="1100" dirty="0"/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FAB0B147-5C71-194A-6927-F3F02ABD4F76}"/>
                </a:ext>
              </a:extLst>
            </p:cNvPr>
            <p:cNvSpPr/>
            <p:nvPr/>
          </p:nvSpPr>
          <p:spPr>
            <a:xfrm>
              <a:off x="6291072" y="202996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Jefa de Expedición</a:t>
              </a:r>
              <a:endParaRPr lang="en-US" sz="900" dirty="0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7141D15D-D4C6-9FCF-0EC8-D274061110CB}"/>
              </a:ext>
            </a:extLst>
          </p:cNvPr>
          <p:cNvGrpSpPr/>
          <p:nvPr/>
        </p:nvGrpSpPr>
        <p:grpSpPr>
          <a:xfrm>
            <a:off x="5896263" y="3181741"/>
            <a:ext cx="1368988" cy="470550"/>
            <a:chOff x="6126480" y="2651760"/>
            <a:chExt cx="2560320" cy="914400"/>
          </a:xfrm>
        </p:grpSpPr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1D039271-A93D-99A0-6CA9-9C32C062F08B}"/>
                </a:ext>
              </a:extLst>
            </p:cNvPr>
            <p:cNvSpPr/>
            <p:nvPr/>
          </p:nvSpPr>
          <p:spPr>
            <a:xfrm>
              <a:off x="6126480" y="265176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Shape 26">
              <a:extLst>
                <a:ext uri="{FF2B5EF4-FFF2-40B4-BE49-F238E27FC236}">
                  <a16:creationId xmlns:a16="http://schemas.microsoft.com/office/drawing/2014/main" id="{0BAD60F3-2A2D-30E4-7E00-6D120B6DAB10}"/>
                </a:ext>
              </a:extLst>
            </p:cNvPr>
            <p:cNvSpPr/>
            <p:nvPr/>
          </p:nvSpPr>
          <p:spPr>
            <a:xfrm>
              <a:off x="6126480" y="265176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Text 27">
              <a:extLst>
                <a:ext uri="{FF2B5EF4-FFF2-40B4-BE49-F238E27FC236}">
                  <a16:creationId xmlns:a16="http://schemas.microsoft.com/office/drawing/2014/main" id="{26AAE48A-AF16-2F47-4435-B96DDFA78F49}"/>
                </a:ext>
              </a:extLst>
            </p:cNvPr>
            <p:cNvSpPr/>
            <p:nvPr/>
          </p:nvSpPr>
          <p:spPr>
            <a:xfrm>
              <a:off x="6291072" y="278892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Maximiliano Somlay</a:t>
              </a:r>
              <a:endParaRPr lang="en-US" sz="1100" dirty="0"/>
            </a:p>
          </p:txBody>
        </p:sp>
        <p:sp>
          <p:nvSpPr>
            <p:cNvPr id="31" name="Text 28">
              <a:extLst>
                <a:ext uri="{FF2B5EF4-FFF2-40B4-BE49-F238E27FC236}">
                  <a16:creationId xmlns:a16="http://schemas.microsoft.com/office/drawing/2014/main" id="{87FFFD9F-64D3-E850-E554-48E3C33E6D10}"/>
                </a:ext>
              </a:extLst>
            </p:cNvPr>
            <p:cNvSpPr/>
            <p:nvPr/>
          </p:nvSpPr>
          <p:spPr>
            <a:xfrm>
              <a:off x="6291072" y="312724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Expedición</a:t>
              </a:r>
              <a:endParaRPr lang="en-US" sz="90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BB62C741-E45D-C2C6-0D2F-608512755E02}"/>
              </a:ext>
            </a:extLst>
          </p:cNvPr>
          <p:cNvGrpSpPr/>
          <p:nvPr/>
        </p:nvGrpSpPr>
        <p:grpSpPr>
          <a:xfrm>
            <a:off x="209181" y="3176803"/>
            <a:ext cx="1611999" cy="475488"/>
            <a:chOff x="457200" y="3749040"/>
            <a:chExt cx="2560320" cy="914400"/>
          </a:xfrm>
        </p:grpSpPr>
        <p:sp>
          <p:nvSpPr>
            <p:cNvPr id="32" name="Shape 29">
              <a:extLst>
                <a:ext uri="{FF2B5EF4-FFF2-40B4-BE49-F238E27FC236}">
                  <a16:creationId xmlns:a16="http://schemas.microsoft.com/office/drawing/2014/main" id="{910FC8A4-2F25-43CA-5506-502C16B8A210}"/>
                </a:ext>
              </a:extLst>
            </p:cNvPr>
            <p:cNvSpPr/>
            <p:nvPr/>
          </p:nvSpPr>
          <p:spPr>
            <a:xfrm>
              <a:off x="457200" y="374904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Shape 30">
              <a:extLst>
                <a:ext uri="{FF2B5EF4-FFF2-40B4-BE49-F238E27FC236}">
                  <a16:creationId xmlns:a16="http://schemas.microsoft.com/office/drawing/2014/main" id="{71004ECA-4175-7E48-3EDF-277EFEB0575D}"/>
                </a:ext>
              </a:extLst>
            </p:cNvPr>
            <p:cNvSpPr/>
            <p:nvPr/>
          </p:nvSpPr>
          <p:spPr>
            <a:xfrm>
              <a:off x="457200" y="374904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Text 31">
              <a:extLst>
                <a:ext uri="{FF2B5EF4-FFF2-40B4-BE49-F238E27FC236}">
                  <a16:creationId xmlns:a16="http://schemas.microsoft.com/office/drawing/2014/main" id="{A56CE96B-14D5-4E28-117C-9514FC8AF41E}"/>
                </a:ext>
              </a:extLst>
            </p:cNvPr>
            <p:cNvSpPr/>
            <p:nvPr/>
          </p:nvSpPr>
          <p:spPr>
            <a:xfrm>
              <a:off x="621792" y="388620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David Wendler</a:t>
              </a:r>
              <a:endParaRPr lang="en-US" sz="1100" dirty="0"/>
            </a:p>
          </p:txBody>
        </p:sp>
        <p:sp>
          <p:nvSpPr>
            <p:cNvPr id="35" name="Text 32">
              <a:extLst>
                <a:ext uri="{FF2B5EF4-FFF2-40B4-BE49-F238E27FC236}">
                  <a16:creationId xmlns:a16="http://schemas.microsoft.com/office/drawing/2014/main" id="{7589B270-B221-5EB5-13EB-70C5A477A9B3}"/>
                </a:ext>
              </a:extLst>
            </p:cNvPr>
            <p:cNvSpPr/>
            <p:nvPr/>
          </p:nvSpPr>
          <p:spPr>
            <a:xfrm>
              <a:off x="621792" y="422452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Supervisor Planta Rosario TB</a:t>
              </a:r>
              <a:endParaRPr lang="en-US" sz="9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1919BB3-6CF2-6194-52A5-7057BE1DE685}"/>
              </a:ext>
            </a:extLst>
          </p:cNvPr>
          <p:cNvGrpSpPr/>
          <p:nvPr/>
        </p:nvGrpSpPr>
        <p:grpSpPr>
          <a:xfrm>
            <a:off x="2040935" y="3176803"/>
            <a:ext cx="1611999" cy="475488"/>
            <a:chOff x="3291840" y="3749040"/>
            <a:chExt cx="2560320" cy="914400"/>
          </a:xfrm>
        </p:grpSpPr>
        <p:sp>
          <p:nvSpPr>
            <p:cNvPr id="36" name="Shape 33">
              <a:extLst>
                <a:ext uri="{FF2B5EF4-FFF2-40B4-BE49-F238E27FC236}">
                  <a16:creationId xmlns:a16="http://schemas.microsoft.com/office/drawing/2014/main" id="{C448E6B7-5B58-645E-52F6-2FF5FA75B2FA}"/>
                </a:ext>
              </a:extLst>
            </p:cNvPr>
            <p:cNvSpPr/>
            <p:nvPr/>
          </p:nvSpPr>
          <p:spPr>
            <a:xfrm>
              <a:off x="3291840" y="374904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Shape 34">
              <a:extLst>
                <a:ext uri="{FF2B5EF4-FFF2-40B4-BE49-F238E27FC236}">
                  <a16:creationId xmlns:a16="http://schemas.microsoft.com/office/drawing/2014/main" id="{0C4C58F1-5A9B-12CA-51E8-1A43D719EF82}"/>
                </a:ext>
              </a:extLst>
            </p:cNvPr>
            <p:cNvSpPr/>
            <p:nvPr/>
          </p:nvSpPr>
          <p:spPr>
            <a:xfrm>
              <a:off x="3291840" y="374904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Text 35">
              <a:extLst>
                <a:ext uri="{FF2B5EF4-FFF2-40B4-BE49-F238E27FC236}">
                  <a16:creationId xmlns:a16="http://schemas.microsoft.com/office/drawing/2014/main" id="{4F27524E-FBFE-D002-40EA-D5F8289C7C7F}"/>
                </a:ext>
              </a:extLst>
            </p:cNvPr>
            <p:cNvSpPr/>
            <p:nvPr/>
          </p:nvSpPr>
          <p:spPr>
            <a:xfrm>
              <a:off x="3456432" y="388620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Adrian Montoy</a:t>
              </a:r>
              <a:endParaRPr lang="en-US" sz="1100" dirty="0"/>
            </a:p>
          </p:txBody>
        </p:sp>
        <p:sp>
          <p:nvSpPr>
            <p:cNvPr id="39" name="Text 36">
              <a:extLst>
                <a:ext uri="{FF2B5EF4-FFF2-40B4-BE49-F238E27FC236}">
                  <a16:creationId xmlns:a16="http://schemas.microsoft.com/office/drawing/2014/main" id="{0BF04D30-0EA7-440C-CC4A-2303E7A8A598}"/>
                </a:ext>
              </a:extLst>
            </p:cNvPr>
            <p:cNvSpPr/>
            <p:nvPr/>
          </p:nvSpPr>
          <p:spPr>
            <a:xfrm>
              <a:off x="3456432" y="422452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Supervisor Planta Rosario TA</a:t>
              </a:r>
              <a:endParaRPr lang="en-US" sz="900" dirty="0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1F4EEF4-7172-75B4-F886-B659CD870F63}"/>
              </a:ext>
            </a:extLst>
          </p:cNvPr>
          <p:cNvGrpSpPr/>
          <p:nvPr/>
        </p:nvGrpSpPr>
        <p:grpSpPr>
          <a:xfrm>
            <a:off x="7509287" y="3181741"/>
            <a:ext cx="1368988" cy="470550"/>
            <a:chOff x="6126480" y="3749040"/>
            <a:chExt cx="2560320" cy="914400"/>
          </a:xfrm>
        </p:grpSpPr>
        <p:sp>
          <p:nvSpPr>
            <p:cNvPr id="40" name="Shape 37">
              <a:extLst>
                <a:ext uri="{FF2B5EF4-FFF2-40B4-BE49-F238E27FC236}">
                  <a16:creationId xmlns:a16="http://schemas.microsoft.com/office/drawing/2014/main" id="{A342CF90-2787-A1E0-8E46-C5D783963671}"/>
                </a:ext>
              </a:extLst>
            </p:cNvPr>
            <p:cNvSpPr/>
            <p:nvPr/>
          </p:nvSpPr>
          <p:spPr>
            <a:xfrm>
              <a:off x="6126480" y="374904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41" name="Shape 38">
              <a:extLst>
                <a:ext uri="{FF2B5EF4-FFF2-40B4-BE49-F238E27FC236}">
                  <a16:creationId xmlns:a16="http://schemas.microsoft.com/office/drawing/2014/main" id="{095CBBD3-5339-FBCB-B1C9-17C7EB3DBA13}"/>
                </a:ext>
              </a:extLst>
            </p:cNvPr>
            <p:cNvSpPr/>
            <p:nvPr/>
          </p:nvSpPr>
          <p:spPr>
            <a:xfrm>
              <a:off x="6126480" y="374904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2" name="Text 39">
              <a:extLst>
                <a:ext uri="{FF2B5EF4-FFF2-40B4-BE49-F238E27FC236}">
                  <a16:creationId xmlns:a16="http://schemas.microsoft.com/office/drawing/2014/main" id="{B7C8CD2B-922D-05C3-DAF2-E3FA5F47BD71}"/>
                </a:ext>
              </a:extLst>
            </p:cNvPr>
            <p:cNvSpPr/>
            <p:nvPr/>
          </p:nvSpPr>
          <p:spPr>
            <a:xfrm>
              <a:off x="6291072" y="388620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Leylen Rosell</a:t>
              </a:r>
              <a:endParaRPr lang="en-US" sz="1100" dirty="0"/>
            </a:p>
          </p:txBody>
        </p:sp>
        <p:sp>
          <p:nvSpPr>
            <p:cNvPr id="43" name="Text 40">
              <a:extLst>
                <a:ext uri="{FF2B5EF4-FFF2-40B4-BE49-F238E27FC236}">
                  <a16:creationId xmlns:a16="http://schemas.microsoft.com/office/drawing/2014/main" id="{82A09EC1-5F82-CBE0-A77E-FD690F7739F1}"/>
                </a:ext>
              </a:extLst>
            </p:cNvPr>
            <p:cNvSpPr/>
            <p:nvPr/>
          </p:nvSpPr>
          <p:spPr>
            <a:xfrm>
              <a:off x="6291072" y="422452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Expedición</a:t>
              </a:r>
              <a:endParaRPr lang="en-US" sz="9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3A831C5-70FE-F201-9A5F-90D5B56B0E57}"/>
              </a:ext>
            </a:extLst>
          </p:cNvPr>
          <p:cNvGrpSpPr/>
          <p:nvPr/>
        </p:nvGrpSpPr>
        <p:grpSpPr>
          <a:xfrm>
            <a:off x="3891265" y="3176803"/>
            <a:ext cx="1738831" cy="475488"/>
            <a:chOff x="5649124" y="1090397"/>
            <a:chExt cx="2560320" cy="914400"/>
          </a:xfrm>
        </p:grpSpPr>
        <p:sp>
          <p:nvSpPr>
            <p:cNvPr id="47" name="Shape 33">
              <a:extLst>
                <a:ext uri="{FF2B5EF4-FFF2-40B4-BE49-F238E27FC236}">
                  <a16:creationId xmlns:a16="http://schemas.microsoft.com/office/drawing/2014/main" id="{ED385970-5CD6-D1E5-64D4-EAB6961448E8}"/>
                </a:ext>
              </a:extLst>
            </p:cNvPr>
            <p:cNvSpPr/>
            <p:nvPr/>
          </p:nvSpPr>
          <p:spPr>
            <a:xfrm>
              <a:off x="5649124" y="1090397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48" name="Shape 34">
              <a:extLst>
                <a:ext uri="{FF2B5EF4-FFF2-40B4-BE49-F238E27FC236}">
                  <a16:creationId xmlns:a16="http://schemas.microsoft.com/office/drawing/2014/main" id="{6DECEADB-4A94-EDB0-E319-BAE8A43B857D}"/>
                </a:ext>
              </a:extLst>
            </p:cNvPr>
            <p:cNvSpPr/>
            <p:nvPr/>
          </p:nvSpPr>
          <p:spPr>
            <a:xfrm>
              <a:off x="5649124" y="1090397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35">
              <a:extLst>
                <a:ext uri="{FF2B5EF4-FFF2-40B4-BE49-F238E27FC236}">
                  <a16:creationId xmlns:a16="http://schemas.microsoft.com/office/drawing/2014/main" id="{59D58FAA-7569-F491-C89D-1520FCC82DF2}"/>
                </a:ext>
              </a:extLst>
            </p:cNvPr>
            <p:cNvSpPr/>
            <p:nvPr/>
          </p:nvSpPr>
          <p:spPr>
            <a:xfrm>
              <a:off x="5813716" y="1227557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Mara López</a:t>
              </a:r>
              <a:endParaRPr lang="en-US" sz="1100" dirty="0"/>
            </a:p>
          </p:txBody>
        </p:sp>
        <p:sp>
          <p:nvSpPr>
            <p:cNvPr id="50" name="Text 36">
              <a:extLst>
                <a:ext uri="{FF2B5EF4-FFF2-40B4-BE49-F238E27FC236}">
                  <a16:creationId xmlns:a16="http://schemas.microsoft.com/office/drawing/2014/main" id="{CFEFA22B-5965-860D-AECE-EF54896B22C7}"/>
                </a:ext>
              </a:extLst>
            </p:cNvPr>
            <p:cNvSpPr/>
            <p:nvPr/>
          </p:nvSpPr>
          <p:spPr>
            <a:xfrm>
              <a:off x="5813716" y="1565885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Supervisor Planta Planta Alvear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55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03677-B828-21C2-65E5-C0D66075F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0989B9E4-FFA6-4805-3908-DB041A26CF02}"/>
              </a:ext>
            </a:extLst>
          </p:cNvPr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2795A95-5229-CB45-BB36-EB90A738CFD6}"/>
              </a:ext>
            </a:extLst>
          </p:cNvPr>
          <p:cNvSpPr/>
          <p:nvPr/>
        </p:nvSpPr>
        <p:spPr>
          <a:xfrm>
            <a:off x="457200" y="1600200"/>
            <a:ext cx="822960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Expedición y</a:t>
            </a: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Logística de Despacho</a:t>
            </a:r>
            <a:endParaRPr lang="en-US" sz="3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8ACFB02-D6F8-56BE-E50D-545DDAFF48AF}"/>
              </a:ext>
            </a:extLst>
          </p:cNvPr>
          <p:cNvSpPr/>
          <p:nvPr/>
        </p:nvSpPr>
        <p:spPr>
          <a:xfrm>
            <a:off x="457200" y="32461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último eslabón antes del cliente.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164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qué un despacho es siempre complejo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457200" y="1417320"/>
            <a:ext cx="2331720" cy="329184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457200" y="1572768"/>
            <a:ext cx="2331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m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502920" y="2423160"/>
            <a:ext cx="22402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longitud máxima</a:t>
            </a:r>
            <a:endParaRPr lang="en-US" sz="11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nuestros paneles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02920" y="3090672"/>
            <a:ext cx="224028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Ningún despacho</a:t>
            </a:r>
            <a:endParaRPr lang="en-US" sz="12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 estándar.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971800" y="14173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9"/>
          <p:cNvSpPr/>
          <p:nvPr/>
        </p:nvSpPr>
        <p:spPr>
          <a:xfrm>
            <a:off x="2971800" y="14173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3099816" y="14447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Variedad de medidas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099816" y="16276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Paneles de 2,4 a 15 m en distintos espesores y pesos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971800" y="18745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3"/>
          <p:cNvSpPr/>
          <p:nvPr/>
        </p:nvSpPr>
        <p:spPr>
          <a:xfrm>
            <a:off x="2971800" y="18745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3099816" y="19019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Espacio limitado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3099816" y="20848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Administrar la playa con múltiples clientes y prioridades simultáneas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2971800" y="23317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17"/>
          <p:cNvSpPr/>
          <p:nvPr/>
        </p:nvSpPr>
        <p:spPr>
          <a:xfrm>
            <a:off x="2971800" y="23317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3099816" y="23591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Múltiples transportes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3099816" y="25420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Coordinar flota propia y terceros con disponibilidad variable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2971800" y="27889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Shape 21"/>
          <p:cNvSpPr/>
          <p:nvPr/>
        </p:nvSpPr>
        <p:spPr>
          <a:xfrm>
            <a:off x="2971800" y="27889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3099816" y="28163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Accesorios asociados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3099816" y="29992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despacho requiere accesorios correctos con 48 hs de anticipación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2971800" y="32461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5"/>
          <p:cNvSpPr/>
          <p:nvPr/>
        </p:nvSpPr>
        <p:spPr>
          <a:xfrm>
            <a:off x="2971800" y="32461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6"/>
          <p:cNvSpPr/>
          <p:nvPr/>
        </p:nvSpPr>
        <p:spPr>
          <a:xfrm>
            <a:off x="3099816" y="32735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Clientes compartidos en camión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3099816" y="34564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Hay que maximizar el espacio y ordenar la carga para simplificar la descarga de cada cliente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2971800" y="3703320"/>
            <a:ext cx="5715000" cy="420624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Shape 29"/>
          <p:cNvSpPr/>
          <p:nvPr/>
        </p:nvSpPr>
        <p:spPr>
          <a:xfrm>
            <a:off x="2971800" y="3703320"/>
            <a:ext cx="64008" cy="4206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Text 30"/>
          <p:cNvSpPr/>
          <p:nvPr/>
        </p:nvSpPr>
        <p:spPr>
          <a:xfrm>
            <a:off x="3099816" y="37307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Diferentes fechas de fabricación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3099816" y="39136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Productos con distintas fechas de producción pueden tener la misma fecha de despacho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2971800" y="4160520"/>
            <a:ext cx="5715000" cy="420624"/>
          </a:xfrm>
          <a:prstGeom prst="rect">
            <a:avLst/>
          </a:prstGeom>
          <a:solidFill>
            <a:srgbClr val="FFF3CD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Shape 33"/>
          <p:cNvSpPr/>
          <p:nvPr/>
        </p:nvSpPr>
        <p:spPr>
          <a:xfrm>
            <a:off x="2971800" y="4160520"/>
            <a:ext cx="64008" cy="42062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Text 34"/>
          <p:cNvSpPr/>
          <p:nvPr/>
        </p:nvSpPr>
        <p:spPr>
          <a:xfrm>
            <a:off x="3099816" y="418795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7B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OK financiero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3099816" y="4370832"/>
            <a:ext cx="5486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despacho requiere confirmación del área financiera antes de poder salir a destino</a:t>
            </a:r>
            <a:endParaRPr lang="en-US" sz="850" dirty="0"/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877A2E8F-F0BF-F18E-625B-33866A9EE83A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¿Quién es responsable en cada etapa del despacho?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65760" y="1417320"/>
            <a:ext cx="4069080" cy="384048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457200" y="1417320"/>
            <a:ext cx="3977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Flete a cargo de ARNEG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65760" y="1801368"/>
            <a:ext cx="4069080" cy="256032"/>
          </a:xfrm>
          <a:prstGeom prst="rect">
            <a:avLst/>
          </a:prstGeom>
          <a:solidFill>
            <a:srgbClr val="F5F5F5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457200" y="1801368"/>
            <a:ext cx="3977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responde hasta el inicio de la descarga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365760" y="2103120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9"/>
          <p:cNvSpPr/>
          <p:nvPr/>
        </p:nvSpPr>
        <p:spPr>
          <a:xfrm>
            <a:off x="365760" y="2103120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502920" y="2130552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Preparación en planta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2834640" y="2167128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2834640" y="2167128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365760" y="2523744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365760" y="2523744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5"/>
          <p:cNvSpPr/>
          <p:nvPr/>
        </p:nvSpPr>
        <p:spPr>
          <a:xfrm>
            <a:off x="502920" y="2551176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Carga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2834640" y="2587752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2834640" y="2587752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365760" y="2944368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Shape 19"/>
          <p:cNvSpPr/>
          <p:nvPr/>
        </p:nvSpPr>
        <p:spPr>
          <a:xfrm>
            <a:off x="365760" y="2944368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20"/>
          <p:cNvSpPr/>
          <p:nvPr/>
        </p:nvSpPr>
        <p:spPr>
          <a:xfrm>
            <a:off x="502920" y="2971800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Transporte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2834640" y="3008376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2"/>
          <p:cNvSpPr/>
          <p:nvPr/>
        </p:nvSpPr>
        <p:spPr>
          <a:xfrm>
            <a:off x="2834640" y="300837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365760" y="3364992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Shape 24"/>
          <p:cNvSpPr/>
          <p:nvPr/>
        </p:nvSpPr>
        <p:spPr>
          <a:xfrm>
            <a:off x="365760" y="3364992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5"/>
          <p:cNvSpPr/>
          <p:nvPr/>
        </p:nvSpPr>
        <p:spPr>
          <a:xfrm>
            <a:off x="502920" y="3392424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Arribo al cliente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2834640" y="3429000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Text 27"/>
          <p:cNvSpPr/>
          <p:nvPr/>
        </p:nvSpPr>
        <p:spPr>
          <a:xfrm>
            <a:off x="2834640" y="34290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65760" y="3785616"/>
            <a:ext cx="4069080" cy="365760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Shape 29"/>
          <p:cNvSpPr/>
          <p:nvPr/>
        </p:nvSpPr>
        <p:spPr>
          <a:xfrm>
            <a:off x="365760" y="3785616"/>
            <a:ext cx="64008" cy="36576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Text 30"/>
          <p:cNvSpPr/>
          <p:nvPr/>
        </p:nvSpPr>
        <p:spPr>
          <a:xfrm>
            <a:off x="502920" y="3813048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Inicio de descarga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2834640" y="3849624"/>
            <a:ext cx="1463040" cy="23774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Text 32"/>
          <p:cNvSpPr/>
          <p:nvPr/>
        </p:nvSpPr>
        <p:spPr>
          <a:xfrm>
            <a:off x="2834640" y="3849624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CAMBIO ▼</a:t>
            </a:r>
            <a:endParaRPr lang="en-US" sz="800" dirty="0"/>
          </a:p>
        </p:txBody>
      </p:sp>
      <p:sp>
        <p:nvSpPr>
          <p:cNvPr id="35" name="Shape 33"/>
          <p:cNvSpPr/>
          <p:nvPr/>
        </p:nvSpPr>
        <p:spPr>
          <a:xfrm>
            <a:off x="365760" y="4206240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Shape 34"/>
          <p:cNvSpPr/>
          <p:nvPr/>
        </p:nvSpPr>
        <p:spPr>
          <a:xfrm>
            <a:off x="365760" y="4206240"/>
            <a:ext cx="64008" cy="365760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5"/>
          <p:cNvSpPr/>
          <p:nvPr/>
        </p:nvSpPr>
        <p:spPr>
          <a:xfrm>
            <a:off x="502920" y="4233672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2834640" y="4270248"/>
            <a:ext cx="1463040" cy="237744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7"/>
          <p:cNvSpPr/>
          <p:nvPr/>
        </p:nvSpPr>
        <p:spPr>
          <a:xfrm>
            <a:off x="2834640" y="4270248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617720" y="1417320"/>
            <a:ext cx="4069080" cy="38404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Text 39"/>
          <p:cNvSpPr/>
          <p:nvPr/>
        </p:nvSpPr>
        <p:spPr>
          <a:xfrm>
            <a:off x="4709160" y="1417320"/>
            <a:ext cx="39776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Flete a cargo del CLIENTE</a:t>
            </a:r>
            <a:endParaRPr lang="en-US" sz="1100" dirty="0"/>
          </a:p>
        </p:txBody>
      </p:sp>
      <p:sp>
        <p:nvSpPr>
          <p:cNvPr id="42" name="Shape 40"/>
          <p:cNvSpPr/>
          <p:nvPr/>
        </p:nvSpPr>
        <p:spPr>
          <a:xfrm>
            <a:off x="4617720" y="1801368"/>
            <a:ext cx="4069080" cy="256032"/>
          </a:xfrm>
          <a:prstGeom prst="rect">
            <a:avLst/>
          </a:prstGeom>
          <a:solidFill>
            <a:srgbClr val="F5F5F5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3" name="Text 41"/>
          <p:cNvSpPr/>
          <p:nvPr/>
        </p:nvSpPr>
        <p:spPr>
          <a:xfrm>
            <a:off x="4709160" y="1801368"/>
            <a:ext cx="39776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responde hasta el fin de la carga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4617720" y="2103120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Shape 43"/>
          <p:cNvSpPr/>
          <p:nvPr/>
        </p:nvSpPr>
        <p:spPr>
          <a:xfrm>
            <a:off x="4617720" y="2103120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6" name="Text 44"/>
          <p:cNvSpPr/>
          <p:nvPr/>
        </p:nvSpPr>
        <p:spPr>
          <a:xfrm>
            <a:off x="4754880" y="2130552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Preparación en planta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7086600" y="2167128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8" name="Text 46"/>
          <p:cNvSpPr/>
          <p:nvPr/>
        </p:nvSpPr>
        <p:spPr>
          <a:xfrm>
            <a:off x="7086600" y="2167128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49" name="Shape 47"/>
          <p:cNvSpPr/>
          <p:nvPr/>
        </p:nvSpPr>
        <p:spPr>
          <a:xfrm>
            <a:off x="4617720" y="2523744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0" name="Shape 48"/>
          <p:cNvSpPr/>
          <p:nvPr/>
        </p:nvSpPr>
        <p:spPr>
          <a:xfrm>
            <a:off x="4617720" y="2523744"/>
            <a:ext cx="64008" cy="3657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1" name="Text 49"/>
          <p:cNvSpPr/>
          <p:nvPr/>
        </p:nvSpPr>
        <p:spPr>
          <a:xfrm>
            <a:off x="4754880" y="2551176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Carga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7086600" y="2587752"/>
            <a:ext cx="1463040" cy="2377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Text 51"/>
          <p:cNvSpPr/>
          <p:nvPr/>
        </p:nvSpPr>
        <p:spPr>
          <a:xfrm>
            <a:off x="7086600" y="2587752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4617720" y="2944368"/>
            <a:ext cx="4069080" cy="365760"/>
          </a:xfrm>
          <a:prstGeom prst="rect">
            <a:avLst/>
          </a:prstGeom>
          <a:solidFill>
            <a:srgbClr val="FFF8E1"/>
          </a:solidFill>
          <a:ln w="6350">
            <a:solidFill>
              <a:srgbClr val="FFE08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5" name="Shape 53"/>
          <p:cNvSpPr/>
          <p:nvPr/>
        </p:nvSpPr>
        <p:spPr>
          <a:xfrm>
            <a:off x="4617720" y="2944368"/>
            <a:ext cx="64008" cy="36576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6" name="Text 54"/>
          <p:cNvSpPr/>
          <p:nvPr/>
        </p:nvSpPr>
        <p:spPr>
          <a:xfrm>
            <a:off x="4754880" y="2971800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 de carga</a:t>
            </a:r>
            <a:endParaRPr lang="en-US" sz="1000" dirty="0"/>
          </a:p>
        </p:txBody>
      </p:sp>
      <p:sp>
        <p:nvSpPr>
          <p:cNvPr id="57" name="Shape 55"/>
          <p:cNvSpPr/>
          <p:nvPr/>
        </p:nvSpPr>
        <p:spPr>
          <a:xfrm>
            <a:off x="7086600" y="3008376"/>
            <a:ext cx="1463040" cy="23774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8" name="Text 56"/>
          <p:cNvSpPr/>
          <p:nvPr/>
        </p:nvSpPr>
        <p:spPr>
          <a:xfrm>
            <a:off x="7086600" y="3008376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CAMBIO ▼</a:t>
            </a:r>
            <a:endParaRPr lang="en-US" sz="800" dirty="0"/>
          </a:p>
        </p:txBody>
      </p:sp>
      <p:sp>
        <p:nvSpPr>
          <p:cNvPr id="59" name="Shape 57"/>
          <p:cNvSpPr/>
          <p:nvPr/>
        </p:nvSpPr>
        <p:spPr>
          <a:xfrm>
            <a:off x="4617720" y="3364992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0" name="Shape 58"/>
          <p:cNvSpPr/>
          <p:nvPr/>
        </p:nvSpPr>
        <p:spPr>
          <a:xfrm>
            <a:off x="4617720" y="3364992"/>
            <a:ext cx="64008" cy="365760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1" name="Text 59"/>
          <p:cNvSpPr/>
          <p:nvPr/>
        </p:nvSpPr>
        <p:spPr>
          <a:xfrm>
            <a:off x="4754880" y="3392424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Sujeción de carga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7086600" y="3429000"/>
            <a:ext cx="1463040" cy="237744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3" name="Text 61"/>
          <p:cNvSpPr/>
          <p:nvPr/>
        </p:nvSpPr>
        <p:spPr>
          <a:xfrm>
            <a:off x="7086600" y="34290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TRANSPORTISTA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4617720" y="3785616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5" name="Shape 63"/>
          <p:cNvSpPr/>
          <p:nvPr/>
        </p:nvSpPr>
        <p:spPr>
          <a:xfrm>
            <a:off x="4617720" y="3785616"/>
            <a:ext cx="64008" cy="365760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6" name="Text 64"/>
          <p:cNvSpPr/>
          <p:nvPr/>
        </p:nvSpPr>
        <p:spPr>
          <a:xfrm>
            <a:off x="4754880" y="3813048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Transporte</a:t>
            </a:r>
            <a:endParaRPr lang="en-US" sz="1000" dirty="0"/>
          </a:p>
        </p:txBody>
      </p:sp>
      <p:sp>
        <p:nvSpPr>
          <p:cNvPr id="67" name="Shape 65"/>
          <p:cNvSpPr/>
          <p:nvPr/>
        </p:nvSpPr>
        <p:spPr>
          <a:xfrm>
            <a:off x="7086600" y="3849624"/>
            <a:ext cx="1463040" cy="237744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8" name="Text 66"/>
          <p:cNvSpPr/>
          <p:nvPr/>
        </p:nvSpPr>
        <p:spPr>
          <a:xfrm>
            <a:off x="7086600" y="3849624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</a:t>
            </a:r>
            <a:endParaRPr lang="en-US" sz="800" dirty="0"/>
          </a:p>
        </p:txBody>
      </p:sp>
      <p:sp>
        <p:nvSpPr>
          <p:cNvPr id="69" name="Shape 67"/>
          <p:cNvSpPr/>
          <p:nvPr/>
        </p:nvSpPr>
        <p:spPr>
          <a:xfrm>
            <a:off x="4617720" y="4206240"/>
            <a:ext cx="4069080" cy="365760"/>
          </a:xfrm>
          <a:prstGeom prst="rect">
            <a:avLst/>
          </a:prstGeom>
          <a:solidFill>
            <a:srgbClr val="FFFFFF"/>
          </a:solidFill>
          <a:ln w="635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0" name="Shape 68"/>
          <p:cNvSpPr/>
          <p:nvPr/>
        </p:nvSpPr>
        <p:spPr>
          <a:xfrm>
            <a:off x="4617720" y="4206240"/>
            <a:ext cx="64008" cy="365760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1" name="Text 69"/>
          <p:cNvSpPr/>
          <p:nvPr/>
        </p:nvSpPr>
        <p:spPr>
          <a:xfrm>
            <a:off x="4754880" y="4233672"/>
            <a:ext cx="2194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</a:t>
            </a:r>
            <a:endParaRPr lang="en-US" sz="1000" dirty="0"/>
          </a:p>
        </p:txBody>
      </p:sp>
      <p:sp>
        <p:nvSpPr>
          <p:cNvPr id="72" name="Shape 70"/>
          <p:cNvSpPr/>
          <p:nvPr/>
        </p:nvSpPr>
        <p:spPr>
          <a:xfrm>
            <a:off x="7086600" y="4270248"/>
            <a:ext cx="1463040" cy="237744"/>
          </a:xfrm>
          <a:prstGeom prst="rect">
            <a:avLst/>
          </a:prstGeom>
          <a:solidFill>
            <a:srgbClr val="78909C"/>
          </a:solidFill>
          <a:ln w="12700">
            <a:solidFill>
              <a:srgbClr val="78909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3" name="Text 71"/>
          <p:cNvSpPr/>
          <p:nvPr/>
        </p:nvSpPr>
        <p:spPr>
          <a:xfrm>
            <a:off x="7086600" y="4270248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365760" y="4572000"/>
            <a:ext cx="8412480" cy="41148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5" name="Text 73"/>
          <p:cNvSpPr/>
          <p:nvPr/>
        </p:nvSpPr>
        <p:spPr>
          <a:xfrm>
            <a:off x="502920" y="4608576"/>
            <a:ext cx="20299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📷 Antes de carga: estado e identificación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2468880" y="4663440"/>
            <a:ext cx="18288" cy="2286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7" name="Text 75"/>
          <p:cNvSpPr/>
          <p:nvPr/>
        </p:nvSpPr>
        <p:spPr>
          <a:xfrm>
            <a:off x="2606040" y="4608576"/>
            <a:ext cx="20299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📷 Fin de carga: carga completa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4572000" y="4663440"/>
            <a:ext cx="18288" cy="2286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9" name="Text 77"/>
          <p:cNvSpPr/>
          <p:nvPr/>
        </p:nvSpPr>
        <p:spPr>
          <a:xfrm>
            <a:off x="4709160" y="4608576"/>
            <a:ext cx="20299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📷 Cambio de responsabilidad: evidencia visual</a:t>
            </a:r>
            <a:endParaRPr lang="en-US" sz="800" dirty="0"/>
          </a:p>
        </p:txBody>
      </p:sp>
      <p:sp>
        <p:nvSpPr>
          <p:cNvPr id="80" name="Shape 78"/>
          <p:cNvSpPr/>
          <p:nvPr/>
        </p:nvSpPr>
        <p:spPr>
          <a:xfrm>
            <a:off x="6675120" y="4663440"/>
            <a:ext cx="18288" cy="2286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1" name="Text 79"/>
          <p:cNvSpPr/>
          <p:nvPr/>
        </p:nvSpPr>
        <p:spPr>
          <a:xfrm>
            <a:off x="6812280" y="4608576"/>
            <a:ext cx="20299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Toda novedad se anota en el remito</a:t>
            </a:r>
            <a:endParaRPr lang="en-US" sz="800" dirty="0"/>
          </a:p>
        </p:txBody>
      </p:sp>
      <p:sp>
        <p:nvSpPr>
          <p:cNvPr id="82" name="Marcador de texto 4">
            <a:extLst>
              <a:ext uri="{FF2B5EF4-FFF2-40B4-BE49-F238E27FC236}">
                <a16:creationId xmlns:a16="http://schemas.microsoft.com/office/drawing/2014/main" id="{66CD9A3A-72E5-A1CD-0275-AF3660167CA3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50EE1B-76C0-6A6A-499D-150FB8B2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AFC71C-3D7F-B624-5BF7-07D13626D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8A9F3F8-BEFC-EC02-7C74-AD6B574D9557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9E9BE12-43DD-5248-54B5-AE7C845E1D34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Despacho de paneles: 2026 vs 2025</a:t>
            </a:r>
            <a:endParaRPr lang="en-US" sz="2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53589100-0738-011A-CB7F-F8D38FCFCE58}"/>
              </a:ext>
            </a:extLst>
          </p:cNvPr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B43580E7-DAF8-80AF-529C-7700420A4690}"/>
              </a:ext>
            </a:extLst>
          </p:cNvPr>
          <p:cNvSpPr/>
          <p:nvPr/>
        </p:nvSpPr>
        <p:spPr>
          <a:xfrm>
            <a:off x="502920" y="3206806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CD71152C-FA6F-6585-D40C-55E6EE8EAA7E}"/>
              </a:ext>
            </a:extLst>
          </p:cNvPr>
          <p:cNvSpPr/>
          <p:nvPr/>
        </p:nvSpPr>
        <p:spPr>
          <a:xfrm>
            <a:off x="502920" y="2618852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14964C74-2D6B-79F3-748B-440565DB4046}"/>
              </a:ext>
            </a:extLst>
          </p:cNvPr>
          <p:cNvSpPr/>
          <p:nvPr/>
        </p:nvSpPr>
        <p:spPr>
          <a:xfrm>
            <a:off x="502920" y="2030898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12">
            <a:extLst>
              <a:ext uri="{FF2B5EF4-FFF2-40B4-BE49-F238E27FC236}">
                <a16:creationId xmlns:a16="http://schemas.microsoft.com/office/drawing/2014/main" id="{299AD22E-6F71-0651-67AD-269C68B23871}"/>
              </a:ext>
            </a:extLst>
          </p:cNvPr>
          <p:cNvSpPr/>
          <p:nvPr/>
        </p:nvSpPr>
        <p:spPr>
          <a:xfrm>
            <a:off x="502920" y="1442944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EE6BCA95-54A5-929C-F3C0-D8BDD209CD6D}"/>
              </a:ext>
            </a:extLst>
          </p:cNvPr>
          <p:cNvSpPr/>
          <p:nvPr/>
        </p:nvSpPr>
        <p:spPr>
          <a:xfrm>
            <a:off x="731520" y="2474227"/>
            <a:ext cx="548640" cy="132053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15">
            <a:extLst>
              <a:ext uri="{FF2B5EF4-FFF2-40B4-BE49-F238E27FC236}">
                <a16:creationId xmlns:a16="http://schemas.microsoft.com/office/drawing/2014/main" id="{CBB93C65-945A-FDE1-5A1E-48E2ACEEBB2E}"/>
              </a:ext>
            </a:extLst>
          </p:cNvPr>
          <p:cNvSpPr/>
          <p:nvPr/>
        </p:nvSpPr>
        <p:spPr>
          <a:xfrm>
            <a:off x="1353312" y="2035860"/>
            <a:ext cx="548640" cy="175890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138F7756-727D-F11F-8DE8-B8893492E051}"/>
              </a:ext>
            </a:extLst>
          </p:cNvPr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6" name="Shape 17">
            <a:extLst>
              <a:ext uri="{FF2B5EF4-FFF2-40B4-BE49-F238E27FC236}">
                <a16:creationId xmlns:a16="http://schemas.microsoft.com/office/drawing/2014/main" id="{D9175E33-E02B-C916-F027-40B2ACC75A19}"/>
              </a:ext>
            </a:extLst>
          </p:cNvPr>
          <p:cNvSpPr/>
          <p:nvPr/>
        </p:nvSpPr>
        <p:spPr>
          <a:xfrm>
            <a:off x="1207008" y="174325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8">
            <a:extLst>
              <a:ext uri="{FF2B5EF4-FFF2-40B4-BE49-F238E27FC236}">
                <a16:creationId xmlns:a16="http://schemas.microsoft.com/office/drawing/2014/main" id="{1D4020D2-D2E9-1527-C7C5-D7773C9680A0}"/>
              </a:ext>
            </a:extLst>
          </p:cNvPr>
          <p:cNvSpPr/>
          <p:nvPr/>
        </p:nvSpPr>
        <p:spPr>
          <a:xfrm>
            <a:off x="1207008" y="174325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+33%</a:t>
            </a:r>
            <a:endParaRPr lang="en-US" sz="900" dirty="0"/>
          </a:p>
        </p:txBody>
      </p:sp>
      <p:sp>
        <p:nvSpPr>
          <p:cNvPr id="18" name="Shape 19">
            <a:extLst>
              <a:ext uri="{FF2B5EF4-FFF2-40B4-BE49-F238E27FC236}">
                <a16:creationId xmlns:a16="http://schemas.microsoft.com/office/drawing/2014/main" id="{5B7695A1-6F2B-9987-5936-14072EBB1EB0}"/>
              </a:ext>
            </a:extLst>
          </p:cNvPr>
          <p:cNvSpPr/>
          <p:nvPr/>
        </p:nvSpPr>
        <p:spPr>
          <a:xfrm>
            <a:off x="2377440" y="2451414"/>
            <a:ext cx="548640" cy="1343346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20">
            <a:extLst>
              <a:ext uri="{FF2B5EF4-FFF2-40B4-BE49-F238E27FC236}">
                <a16:creationId xmlns:a16="http://schemas.microsoft.com/office/drawing/2014/main" id="{462D5901-BD17-D274-813D-87D4F69F77AB}"/>
              </a:ext>
            </a:extLst>
          </p:cNvPr>
          <p:cNvSpPr/>
          <p:nvPr/>
        </p:nvSpPr>
        <p:spPr>
          <a:xfrm>
            <a:off x="2999232" y="1956710"/>
            <a:ext cx="548640" cy="183805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21">
            <a:extLst>
              <a:ext uri="{FF2B5EF4-FFF2-40B4-BE49-F238E27FC236}">
                <a16:creationId xmlns:a16="http://schemas.microsoft.com/office/drawing/2014/main" id="{EF6EBE20-FB85-5BCF-B6DB-2F9DF9114568}"/>
              </a:ext>
            </a:extLst>
          </p:cNvPr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AB84CA5C-7363-3B4C-BE67-AF627A28BC6E}"/>
              </a:ext>
            </a:extLst>
          </p:cNvPr>
          <p:cNvSpPr/>
          <p:nvPr/>
        </p:nvSpPr>
        <p:spPr>
          <a:xfrm>
            <a:off x="2852928" y="166410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23">
            <a:extLst>
              <a:ext uri="{FF2B5EF4-FFF2-40B4-BE49-F238E27FC236}">
                <a16:creationId xmlns:a16="http://schemas.microsoft.com/office/drawing/2014/main" id="{AAF7D606-D730-85AD-2137-CA58363F769B}"/>
              </a:ext>
            </a:extLst>
          </p:cNvPr>
          <p:cNvSpPr/>
          <p:nvPr/>
        </p:nvSpPr>
        <p:spPr>
          <a:xfrm>
            <a:off x="2852928" y="166410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+37%</a:t>
            </a:r>
            <a:endParaRPr lang="en-US" sz="900" dirty="0"/>
          </a:p>
        </p:txBody>
      </p:sp>
      <p:sp>
        <p:nvSpPr>
          <p:cNvPr id="23" name="Shape 24">
            <a:extLst>
              <a:ext uri="{FF2B5EF4-FFF2-40B4-BE49-F238E27FC236}">
                <a16:creationId xmlns:a16="http://schemas.microsoft.com/office/drawing/2014/main" id="{147F951D-6226-0702-CE9A-0E2E8C9E8CC5}"/>
              </a:ext>
            </a:extLst>
          </p:cNvPr>
          <p:cNvSpPr/>
          <p:nvPr/>
        </p:nvSpPr>
        <p:spPr>
          <a:xfrm>
            <a:off x="4023360" y="2591418"/>
            <a:ext cx="548640" cy="120334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Shape 25">
            <a:extLst>
              <a:ext uri="{FF2B5EF4-FFF2-40B4-BE49-F238E27FC236}">
                <a16:creationId xmlns:a16="http://schemas.microsoft.com/office/drawing/2014/main" id="{D9291D21-3F2F-43A5-2487-CB907DEB61C7}"/>
              </a:ext>
            </a:extLst>
          </p:cNvPr>
          <p:cNvSpPr/>
          <p:nvPr/>
        </p:nvSpPr>
        <p:spPr>
          <a:xfrm>
            <a:off x="4645152" y="1709569"/>
            <a:ext cx="548640" cy="2085191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6">
            <a:extLst>
              <a:ext uri="{FF2B5EF4-FFF2-40B4-BE49-F238E27FC236}">
                <a16:creationId xmlns:a16="http://schemas.microsoft.com/office/drawing/2014/main" id="{97A7BE0F-0000-BE08-845C-936DE0033BF1}"/>
              </a:ext>
            </a:extLst>
          </p:cNvPr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6" name="Shape 27">
            <a:extLst>
              <a:ext uri="{FF2B5EF4-FFF2-40B4-BE49-F238E27FC236}">
                <a16:creationId xmlns:a16="http://schemas.microsoft.com/office/drawing/2014/main" id="{52EE8775-D7FC-446A-551D-EB367772CA45}"/>
              </a:ext>
            </a:extLst>
          </p:cNvPr>
          <p:cNvSpPr/>
          <p:nvPr/>
        </p:nvSpPr>
        <p:spPr>
          <a:xfrm>
            <a:off x="4498848" y="1416961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8">
            <a:extLst>
              <a:ext uri="{FF2B5EF4-FFF2-40B4-BE49-F238E27FC236}">
                <a16:creationId xmlns:a16="http://schemas.microsoft.com/office/drawing/2014/main" id="{196A682A-96CB-D834-9614-42F18F882471}"/>
              </a:ext>
            </a:extLst>
          </p:cNvPr>
          <p:cNvSpPr/>
          <p:nvPr/>
        </p:nvSpPr>
        <p:spPr>
          <a:xfrm>
            <a:off x="4498848" y="141696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+73%</a:t>
            </a:r>
            <a:endParaRPr lang="en-US" sz="900" dirty="0"/>
          </a:p>
        </p:txBody>
      </p:sp>
      <p:sp>
        <p:nvSpPr>
          <p:cNvPr id="28" name="Shape 29">
            <a:extLst>
              <a:ext uri="{FF2B5EF4-FFF2-40B4-BE49-F238E27FC236}">
                <a16:creationId xmlns:a16="http://schemas.microsoft.com/office/drawing/2014/main" id="{C319CCFC-015E-3D83-26D4-5D56538C12B5}"/>
              </a:ext>
            </a:extLst>
          </p:cNvPr>
          <p:cNvSpPr/>
          <p:nvPr/>
        </p:nvSpPr>
        <p:spPr>
          <a:xfrm>
            <a:off x="5669280" y="2417572"/>
            <a:ext cx="548640" cy="137718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Shape 30">
            <a:extLst>
              <a:ext uri="{FF2B5EF4-FFF2-40B4-BE49-F238E27FC236}">
                <a16:creationId xmlns:a16="http://schemas.microsoft.com/office/drawing/2014/main" id="{92331B63-DC5A-44CA-71C5-6170C36C2FE3}"/>
              </a:ext>
            </a:extLst>
          </p:cNvPr>
          <p:cNvSpPr/>
          <p:nvPr/>
        </p:nvSpPr>
        <p:spPr>
          <a:xfrm>
            <a:off x="6291072" y="1969939"/>
            <a:ext cx="548640" cy="1824821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Text 31">
            <a:extLst>
              <a:ext uri="{FF2B5EF4-FFF2-40B4-BE49-F238E27FC236}">
                <a16:creationId xmlns:a16="http://schemas.microsoft.com/office/drawing/2014/main" id="{8099D47C-E38A-24FE-3E8D-353245891590}"/>
              </a:ext>
            </a:extLst>
          </p:cNvPr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1" name="Shape 32">
            <a:extLst>
              <a:ext uri="{FF2B5EF4-FFF2-40B4-BE49-F238E27FC236}">
                <a16:creationId xmlns:a16="http://schemas.microsoft.com/office/drawing/2014/main" id="{EE45EA1F-432C-9DDD-DE4D-DEACF6B7CAF5}"/>
              </a:ext>
            </a:extLst>
          </p:cNvPr>
          <p:cNvSpPr/>
          <p:nvPr/>
        </p:nvSpPr>
        <p:spPr>
          <a:xfrm>
            <a:off x="6144768" y="1677331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Text 33">
            <a:extLst>
              <a:ext uri="{FF2B5EF4-FFF2-40B4-BE49-F238E27FC236}">
                <a16:creationId xmlns:a16="http://schemas.microsoft.com/office/drawing/2014/main" id="{BF6A1339-6902-15FE-150E-E2CC0E85DB6B}"/>
              </a:ext>
            </a:extLst>
          </p:cNvPr>
          <p:cNvSpPr/>
          <p:nvPr/>
        </p:nvSpPr>
        <p:spPr>
          <a:xfrm>
            <a:off x="6144768" y="167733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+33%</a:t>
            </a:r>
            <a:endParaRPr lang="en-US" sz="900" dirty="0"/>
          </a:p>
        </p:txBody>
      </p:sp>
      <p:sp>
        <p:nvSpPr>
          <p:cNvPr id="33" name="Shape 34">
            <a:extLst>
              <a:ext uri="{FF2B5EF4-FFF2-40B4-BE49-F238E27FC236}">
                <a16:creationId xmlns:a16="http://schemas.microsoft.com/office/drawing/2014/main" id="{6B7061A8-39E0-5970-17D5-2A08574EFC37}"/>
              </a:ext>
            </a:extLst>
          </p:cNvPr>
          <p:cNvSpPr/>
          <p:nvPr/>
        </p:nvSpPr>
        <p:spPr>
          <a:xfrm>
            <a:off x="7315200" y="2104874"/>
            <a:ext cx="548640" cy="1689886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Shape 35">
            <a:extLst>
              <a:ext uri="{FF2B5EF4-FFF2-40B4-BE49-F238E27FC236}">
                <a16:creationId xmlns:a16="http://schemas.microsoft.com/office/drawing/2014/main" id="{270E1CF1-0674-C184-5E12-F8800E410DFE}"/>
              </a:ext>
            </a:extLst>
          </p:cNvPr>
          <p:cNvSpPr/>
          <p:nvPr/>
        </p:nvSpPr>
        <p:spPr>
          <a:xfrm>
            <a:off x="7936992" y="1463040"/>
            <a:ext cx="548640" cy="23317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6">
            <a:extLst>
              <a:ext uri="{FF2B5EF4-FFF2-40B4-BE49-F238E27FC236}">
                <a16:creationId xmlns:a16="http://schemas.microsoft.com/office/drawing/2014/main" id="{681868A3-3A5C-7EC6-1BC7-E869127BA1EF}"/>
              </a:ext>
            </a:extLst>
          </p:cNvPr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6" name="Shape 37">
            <a:extLst>
              <a:ext uri="{FF2B5EF4-FFF2-40B4-BE49-F238E27FC236}">
                <a16:creationId xmlns:a16="http://schemas.microsoft.com/office/drawing/2014/main" id="{DDCF6F29-BD6B-C09D-FAE1-DC930885816F}"/>
              </a:ext>
            </a:extLst>
          </p:cNvPr>
          <p:cNvSpPr/>
          <p:nvPr/>
        </p:nvSpPr>
        <p:spPr>
          <a:xfrm>
            <a:off x="7790688" y="117043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8">
            <a:extLst>
              <a:ext uri="{FF2B5EF4-FFF2-40B4-BE49-F238E27FC236}">
                <a16:creationId xmlns:a16="http://schemas.microsoft.com/office/drawing/2014/main" id="{5F02C601-85AE-495C-B855-B133D43A93FB}"/>
              </a:ext>
            </a:extLst>
          </p:cNvPr>
          <p:cNvSpPr/>
          <p:nvPr/>
        </p:nvSpPr>
        <p:spPr>
          <a:xfrm>
            <a:off x="7790688" y="117043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+38%</a:t>
            </a:r>
            <a:endParaRPr lang="en-US" sz="900" dirty="0"/>
          </a:p>
        </p:txBody>
      </p:sp>
      <p:sp>
        <p:nvSpPr>
          <p:cNvPr id="38" name="Shape 39">
            <a:extLst>
              <a:ext uri="{FF2B5EF4-FFF2-40B4-BE49-F238E27FC236}">
                <a16:creationId xmlns:a16="http://schemas.microsoft.com/office/drawing/2014/main" id="{299A1285-910B-44A9-A682-C9D7FBCA6C2F}"/>
              </a:ext>
            </a:extLst>
          </p:cNvPr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40">
            <a:extLst>
              <a:ext uri="{FF2B5EF4-FFF2-40B4-BE49-F238E27FC236}">
                <a16:creationId xmlns:a16="http://schemas.microsoft.com/office/drawing/2014/main" id="{AAD3302F-021E-A8DE-A259-0207B182FD29}"/>
              </a:ext>
            </a:extLst>
          </p:cNvPr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40" name="Shape 41">
            <a:extLst>
              <a:ext uri="{FF2B5EF4-FFF2-40B4-BE49-F238E27FC236}">
                <a16:creationId xmlns:a16="http://schemas.microsoft.com/office/drawing/2014/main" id="{B3507A6B-7B19-AD37-89C0-CA5D94CCDA44}"/>
              </a:ext>
            </a:extLst>
          </p:cNvPr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Text 42">
            <a:extLst>
              <a:ext uri="{FF2B5EF4-FFF2-40B4-BE49-F238E27FC236}">
                <a16:creationId xmlns:a16="http://schemas.microsoft.com/office/drawing/2014/main" id="{9BFD1829-3F8A-DAAA-ABBB-26F248C937CE}"/>
              </a:ext>
            </a:extLst>
          </p:cNvPr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2" name="Text 43">
            <a:extLst>
              <a:ext uri="{FF2B5EF4-FFF2-40B4-BE49-F238E27FC236}">
                <a16:creationId xmlns:a16="http://schemas.microsoft.com/office/drawing/2014/main" id="{6DCDD661-CCA7-8D3C-7F27-52820B413635}"/>
              </a:ext>
            </a:extLst>
          </p:cNvPr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3" name="Shape 44">
            <a:extLst>
              <a:ext uri="{FF2B5EF4-FFF2-40B4-BE49-F238E27FC236}">
                <a16:creationId xmlns:a16="http://schemas.microsoft.com/office/drawing/2014/main" id="{7FAB2CA7-77D8-65D7-8B26-2A83ECBD2212}"/>
              </a:ext>
            </a:extLst>
          </p:cNvPr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4" name="Text 45">
            <a:extLst>
              <a:ext uri="{FF2B5EF4-FFF2-40B4-BE49-F238E27FC236}">
                <a16:creationId xmlns:a16="http://schemas.microsoft.com/office/drawing/2014/main" id="{ED5AF08A-9F64-3BFF-7A35-AF2AA9F5D2AC}"/>
              </a:ext>
            </a:extLst>
          </p:cNvPr>
          <p:cNvSpPr/>
          <p:nvPr/>
        </p:nvSpPr>
        <p:spPr>
          <a:xfrm>
            <a:off x="685800" y="4425696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0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Diferencia</a:t>
            </a: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Acumulada</a:t>
            </a: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–may: 247 km² </a:t>
            </a:r>
            <a:r>
              <a:rPr lang="en-US" sz="10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(+42% interanual)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220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405FD9-9563-923A-ACBC-A74D335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EB15A4-BFA3-A37D-9828-C83CBFAF1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5B89784A-0815-E787-FBD0-74A8D9459842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20CE8C64-C5C8-93FA-E753-5374D470600C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Exhibidoras: despacho 2026 vs 2025</a:t>
            </a:r>
            <a:endParaRPr lang="en-US" sz="2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726882A4-480D-9539-E518-A0F47FBA5638}"/>
              </a:ext>
            </a:extLst>
          </p:cNvPr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D2092CDD-2A98-943B-EC98-B6382BCBAFA7}"/>
              </a:ext>
            </a:extLst>
          </p:cNvPr>
          <p:cNvSpPr/>
          <p:nvPr/>
        </p:nvSpPr>
        <p:spPr>
          <a:xfrm>
            <a:off x="502920" y="34061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D3C36363-EF2D-D94F-74AB-0610976D46A1}"/>
              </a:ext>
            </a:extLst>
          </p:cNvPr>
          <p:cNvSpPr/>
          <p:nvPr/>
        </p:nvSpPr>
        <p:spPr>
          <a:xfrm>
            <a:off x="502920" y="301752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616D2C64-AD52-E459-0C5C-6864331C37D4}"/>
              </a:ext>
            </a:extLst>
          </p:cNvPr>
          <p:cNvSpPr/>
          <p:nvPr/>
        </p:nvSpPr>
        <p:spPr>
          <a:xfrm>
            <a:off x="502920" y="262890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5E39063B-728E-BA20-7174-0AE6F018396A}"/>
              </a:ext>
            </a:extLst>
          </p:cNvPr>
          <p:cNvSpPr/>
          <p:nvPr/>
        </p:nvSpPr>
        <p:spPr>
          <a:xfrm>
            <a:off x="502920" y="224028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9B51F165-D2E5-701D-F8AB-6E963B28CDA0}"/>
              </a:ext>
            </a:extLst>
          </p:cNvPr>
          <p:cNvSpPr/>
          <p:nvPr/>
        </p:nvSpPr>
        <p:spPr>
          <a:xfrm>
            <a:off x="502920" y="18516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69452EA5-965C-0D0F-7A5B-D2889D96F14E}"/>
              </a:ext>
            </a:extLst>
          </p:cNvPr>
          <p:cNvSpPr/>
          <p:nvPr/>
        </p:nvSpPr>
        <p:spPr>
          <a:xfrm>
            <a:off x="731520" y="2628900"/>
            <a:ext cx="548640" cy="11658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8FF10976-2CCF-F0E7-B64A-FC34E85272B3}"/>
              </a:ext>
            </a:extLst>
          </p:cNvPr>
          <p:cNvSpPr/>
          <p:nvPr/>
        </p:nvSpPr>
        <p:spPr>
          <a:xfrm>
            <a:off x="1353312" y="2970886"/>
            <a:ext cx="548640" cy="82387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783199EE-BF79-BA20-DE66-4B5A890B6569}"/>
              </a:ext>
            </a:extLst>
          </p:cNvPr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1201AFC7-4E00-4E89-039D-750AA6E9711F}"/>
              </a:ext>
            </a:extLst>
          </p:cNvPr>
          <p:cNvSpPr/>
          <p:nvPr/>
        </p:nvSpPr>
        <p:spPr>
          <a:xfrm>
            <a:off x="1207008" y="2318004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6474BD00-18F5-702F-50AC-1F64C4F0FDF1}"/>
              </a:ext>
            </a:extLst>
          </p:cNvPr>
          <p:cNvSpPr/>
          <p:nvPr/>
        </p:nvSpPr>
        <p:spPr>
          <a:xfrm>
            <a:off x="1207008" y="231800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-29%</a:t>
            </a:r>
            <a:endParaRPr lang="en-US" sz="900" dirty="0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85918C2C-8803-7C28-F483-E45F8B829901}"/>
              </a:ext>
            </a:extLst>
          </p:cNvPr>
          <p:cNvSpPr/>
          <p:nvPr/>
        </p:nvSpPr>
        <p:spPr>
          <a:xfrm>
            <a:off x="2377440" y="2908706"/>
            <a:ext cx="548640" cy="886054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0CF5D2BD-C4D7-AED0-DAC7-881FF0BDE1A1}"/>
              </a:ext>
            </a:extLst>
          </p:cNvPr>
          <p:cNvSpPr/>
          <p:nvPr/>
        </p:nvSpPr>
        <p:spPr>
          <a:xfrm>
            <a:off x="2999232" y="2807665"/>
            <a:ext cx="548640" cy="98709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F48DA1B0-2355-96A4-5105-FCBB64032249}"/>
              </a:ext>
            </a:extLst>
          </p:cNvPr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98954C5A-B40D-11D5-C0FA-9064853FEB26}"/>
              </a:ext>
            </a:extLst>
          </p:cNvPr>
          <p:cNvSpPr/>
          <p:nvPr/>
        </p:nvSpPr>
        <p:spPr>
          <a:xfrm>
            <a:off x="2852928" y="2496769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48EBABAF-E76F-90DF-39EA-3DB5236664C6}"/>
              </a:ext>
            </a:extLst>
          </p:cNvPr>
          <p:cNvSpPr/>
          <p:nvPr/>
        </p:nvSpPr>
        <p:spPr>
          <a:xfrm>
            <a:off x="2852928" y="2496769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+11%</a:t>
            </a:r>
            <a:endParaRPr lang="en-US" sz="900" dirty="0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9F43AB84-5941-3254-A4B6-3DE5A56DE520}"/>
              </a:ext>
            </a:extLst>
          </p:cNvPr>
          <p:cNvSpPr/>
          <p:nvPr/>
        </p:nvSpPr>
        <p:spPr>
          <a:xfrm>
            <a:off x="4023360" y="2830982"/>
            <a:ext cx="548640" cy="96377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99FADCA2-1472-D747-792F-2BC5B24CAEF5}"/>
              </a:ext>
            </a:extLst>
          </p:cNvPr>
          <p:cNvSpPr/>
          <p:nvPr/>
        </p:nvSpPr>
        <p:spPr>
          <a:xfrm>
            <a:off x="4645152" y="2652217"/>
            <a:ext cx="548640" cy="1142543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124E0812-7369-8176-A860-C6E14E8C1397}"/>
              </a:ext>
            </a:extLst>
          </p:cNvPr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12766079-F704-C849-FD92-984BEE99E9C8}"/>
              </a:ext>
            </a:extLst>
          </p:cNvPr>
          <p:cNvSpPr/>
          <p:nvPr/>
        </p:nvSpPr>
        <p:spPr>
          <a:xfrm>
            <a:off x="4498848" y="2341321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29834A81-5EBE-835B-813D-A4CF03B187AD}"/>
              </a:ext>
            </a:extLst>
          </p:cNvPr>
          <p:cNvSpPr/>
          <p:nvPr/>
        </p:nvSpPr>
        <p:spPr>
          <a:xfrm>
            <a:off x="4498848" y="234132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+19%</a:t>
            </a:r>
            <a:endParaRPr lang="en-US" sz="900" dirty="0"/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2A06B2D2-F58D-AB8C-4974-B314389F903D}"/>
              </a:ext>
            </a:extLst>
          </p:cNvPr>
          <p:cNvSpPr/>
          <p:nvPr/>
        </p:nvSpPr>
        <p:spPr>
          <a:xfrm>
            <a:off x="5669280" y="2854300"/>
            <a:ext cx="548640" cy="9404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7BC762CB-47A4-FCC8-3C8B-B978F0CF727C}"/>
              </a:ext>
            </a:extLst>
          </p:cNvPr>
          <p:cNvSpPr/>
          <p:nvPr/>
        </p:nvSpPr>
        <p:spPr>
          <a:xfrm>
            <a:off x="6291072" y="2628900"/>
            <a:ext cx="548640" cy="11658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A34FFCA8-F122-8F39-5A00-964C6CE62655}"/>
              </a:ext>
            </a:extLst>
          </p:cNvPr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EA4496BA-C78E-3C36-3F1C-0BA295895A33}"/>
              </a:ext>
            </a:extLst>
          </p:cNvPr>
          <p:cNvSpPr/>
          <p:nvPr/>
        </p:nvSpPr>
        <p:spPr>
          <a:xfrm>
            <a:off x="6144768" y="2318004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DE48A591-4573-07D6-3A65-1A2C53B30B2F}"/>
              </a:ext>
            </a:extLst>
          </p:cNvPr>
          <p:cNvSpPr/>
          <p:nvPr/>
        </p:nvSpPr>
        <p:spPr>
          <a:xfrm>
            <a:off x="6144768" y="231800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+24%</a:t>
            </a:r>
            <a:endParaRPr lang="en-US" sz="900" dirty="0"/>
          </a:p>
        </p:txBody>
      </p:sp>
      <p:sp>
        <p:nvSpPr>
          <p:cNvPr id="34" name="Shape 30">
            <a:extLst>
              <a:ext uri="{FF2B5EF4-FFF2-40B4-BE49-F238E27FC236}">
                <a16:creationId xmlns:a16="http://schemas.microsoft.com/office/drawing/2014/main" id="{8F3236B3-E036-F16A-8BC0-1413CF4881D8}"/>
              </a:ext>
            </a:extLst>
          </p:cNvPr>
          <p:cNvSpPr/>
          <p:nvPr/>
        </p:nvSpPr>
        <p:spPr>
          <a:xfrm>
            <a:off x="7315200" y="2100377"/>
            <a:ext cx="548640" cy="169438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Shape 31">
            <a:extLst>
              <a:ext uri="{FF2B5EF4-FFF2-40B4-BE49-F238E27FC236}">
                <a16:creationId xmlns:a16="http://schemas.microsoft.com/office/drawing/2014/main" id="{9C67D0EE-49F3-D5BB-8C76-BE0566598BB4}"/>
              </a:ext>
            </a:extLst>
          </p:cNvPr>
          <p:cNvSpPr/>
          <p:nvPr/>
        </p:nvSpPr>
        <p:spPr>
          <a:xfrm>
            <a:off x="7936992" y="2558948"/>
            <a:ext cx="548640" cy="123581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Text 32">
            <a:extLst>
              <a:ext uri="{FF2B5EF4-FFF2-40B4-BE49-F238E27FC236}">
                <a16:creationId xmlns:a16="http://schemas.microsoft.com/office/drawing/2014/main" id="{65778255-65AE-E303-5A24-7398ADC0CE0F}"/>
              </a:ext>
            </a:extLst>
          </p:cNvPr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7" name="Shape 33">
            <a:extLst>
              <a:ext uri="{FF2B5EF4-FFF2-40B4-BE49-F238E27FC236}">
                <a16:creationId xmlns:a16="http://schemas.microsoft.com/office/drawing/2014/main" id="{4E56952C-08C0-BBEB-C441-FB5A194397A8}"/>
              </a:ext>
            </a:extLst>
          </p:cNvPr>
          <p:cNvSpPr/>
          <p:nvPr/>
        </p:nvSpPr>
        <p:spPr>
          <a:xfrm>
            <a:off x="7790688" y="1789481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8" name="Text 34">
            <a:extLst>
              <a:ext uri="{FF2B5EF4-FFF2-40B4-BE49-F238E27FC236}">
                <a16:creationId xmlns:a16="http://schemas.microsoft.com/office/drawing/2014/main" id="{CBF3E98A-E105-35F2-3F09-776A62539C3D}"/>
              </a:ext>
            </a:extLst>
          </p:cNvPr>
          <p:cNvSpPr/>
          <p:nvPr/>
        </p:nvSpPr>
        <p:spPr>
          <a:xfrm>
            <a:off x="7790688" y="178948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-27%</a:t>
            </a:r>
            <a:endParaRPr lang="en-US" sz="900" dirty="0"/>
          </a:p>
        </p:txBody>
      </p:sp>
      <p:sp>
        <p:nvSpPr>
          <p:cNvPr id="39" name="Shape 35">
            <a:extLst>
              <a:ext uri="{FF2B5EF4-FFF2-40B4-BE49-F238E27FC236}">
                <a16:creationId xmlns:a16="http://schemas.microsoft.com/office/drawing/2014/main" id="{DB22AA39-84AD-692B-AAF1-7877431B097F}"/>
              </a:ext>
            </a:extLst>
          </p:cNvPr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Text 36">
            <a:extLst>
              <a:ext uri="{FF2B5EF4-FFF2-40B4-BE49-F238E27FC236}">
                <a16:creationId xmlns:a16="http://schemas.microsoft.com/office/drawing/2014/main" id="{8B2D5F07-EFC0-BC54-CC1F-B30877E039A0}"/>
              </a:ext>
            </a:extLst>
          </p:cNvPr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41" name="Shape 37">
            <a:extLst>
              <a:ext uri="{FF2B5EF4-FFF2-40B4-BE49-F238E27FC236}">
                <a16:creationId xmlns:a16="http://schemas.microsoft.com/office/drawing/2014/main" id="{A67C3E38-AC64-75CE-EC6F-B7CA2A8ED44A}"/>
              </a:ext>
            </a:extLst>
          </p:cNvPr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38">
            <a:extLst>
              <a:ext uri="{FF2B5EF4-FFF2-40B4-BE49-F238E27FC236}">
                <a16:creationId xmlns:a16="http://schemas.microsoft.com/office/drawing/2014/main" id="{95A6DDC1-B754-787F-85A0-1E72782FC27B}"/>
              </a:ext>
            </a:extLst>
          </p:cNvPr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3" name="Text 39">
            <a:extLst>
              <a:ext uri="{FF2B5EF4-FFF2-40B4-BE49-F238E27FC236}">
                <a16:creationId xmlns:a16="http://schemas.microsoft.com/office/drawing/2014/main" id="{C19EA27C-7DBC-6A71-9F13-FE0BC9C87611}"/>
              </a:ext>
            </a:extLst>
          </p:cNvPr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4" name="Shape 40">
            <a:extLst>
              <a:ext uri="{FF2B5EF4-FFF2-40B4-BE49-F238E27FC236}">
                <a16:creationId xmlns:a16="http://schemas.microsoft.com/office/drawing/2014/main" id="{3C6A165B-56DA-9BA8-78C7-D3FDAF2DFB7D}"/>
              </a:ext>
            </a:extLst>
          </p:cNvPr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41">
            <a:extLst>
              <a:ext uri="{FF2B5EF4-FFF2-40B4-BE49-F238E27FC236}">
                <a16:creationId xmlns:a16="http://schemas.microsoft.com/office/drawing/2014/main" id="{0A9AF1C2-5E30-DFF8-BB40-0CA51E356C9F}"/>
              </a:ext>
            </a:extLst>
          </p:cNvPr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-5%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16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D106E5-A74F-E8DA-DEFA-36570A12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8DE6BA-1D32-944D-AC75-D90738E8D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7E54855E-CDD2-EAB4-37E2-8E7E48AB68AF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57E130F-8F3C-6503-B166-D693C90E7102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Puertas: despacho 2026 vs 2025</a:t>
            </a:r>
            <a:endParaRPr lang="en-US" sz="2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895A9CF4-B146-4944-DDA6-6293FC55C499}"/>
              </a:ext>
            </a:extLst>
          </p:cNvPr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1DF27A91-B1BD-D14C-078E-20AD2CCD56F9}"/>
              </a:ext>
            </a:extLst>
          </p:cNvPr>
          <p:cNvSpPr/>
          <p:nvPr/>
        </p:nvSpPr>
        <p:spPr>
          <a:xfrm>
            <a:off x="502920" y="321183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2B0FAEDF-1C5A-3275-52F7-35B607C46D06}"/>
              </a:ext>
            </a:extLst>
          </p:cNvPr>
          <p:cNvSpPr/>
          <p:nvPr/>
        </p:nvSpPr>
        <p:spPr>
          <a:xfrm>
            <a:off x="502920" y="262890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A0A39305-8CA4-DCB7-5701-CE0D70DDCA69}"/>
              </a:ext>
            </a:extLst>
          </p:cNvPr>
          <p:cNvSpPr/>
          <p:nvPr/>
        </p:nvSpPr>
        <p:spPr>
          <a:xfrm>
            <a:off x="502920" y="204597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2DD637A9-F513-567A-7E6F-30B38046649F}"/>
              </a:ext>
            </a:extLst>
          </p:cNvPr>
          <p:cNvSpPr/>
          <p:nvPr/>
        </p:nvSpPr>
        <p:spPr>
          <a:xfrm>
            <a:off x="502920" y="14630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9221A294-2559-626D-7688-261B47D7C42A}"/>
              </a:ext>
            </a:extLst>
          </p:cNvPr>
          <p:cNvSpPr/>
          <p:nvPr/>
        </p:nvSpPr>
        <p:spPr>
          <a:xfrm>
            <a:off x="731520" y="2792120"/>
            <a:ext cx="548640" cy="100264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BE04C4BF-DA78-23B0-705C-017D9CBF7A09}"/>
              </a:ext>
            </a:extLst>
          </p:cNvPr>
          <p:cNvSpPr/>
          <p:nvPr/>
        </p:nvSpPr>
        <p:spPr>
          <a:xfrm>
            <a:off x="1353312" y="3141878"/>
            <a:ext cx="548640" cy="65288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93413F0C-8120-071C-37E0-E554053D3E45}"/>
              </a:ext>
            </a:extLst>
          </p:cNvPr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ED07C4F3-3E87-B00A-BF15-78419431F9D6}"/>
              </a:ext>
            </a:extLst>
          </p:cNvPr>
          <p:cNvSpPr/>
          <p:nvPr/>
        </p:nvSpPr>
        <p:spPr>
          <a:xfrm>
            <a:off x="1207008" y="2481224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3986DC5F-633C-66E0-E609-350CA9F89DEC}"/>
              </a:ext>
            </a:extLst>
          </p:cNvPr>
          <p:cNvSpPr/>
          <p:nvPr/>
        </p:nvSpPr>
        <p:spPr>
          <a:xfrm>
            <a:off x="1207008" y="248122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-35%</a:t>
            </a:r>
            <a:endParaRPr lang="en-US" sz="900" dirty="0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0C952361-4618-B0AA-64F4-1CF55FC1469C}"/>
              </a:ext>
            </a:extLst>
          </p:cNvPr>
          <p:cNvSpPr/>
          <p:nvPr/>
        </p:nvSpPr>
        <p:spPr>
          <a:xfrm>
            <a:off x="2377440" y="1976018"/>
            <a:ext cx="548640" cy="181874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AF8BFAA1-0AB2-8D26-4A15-635B9297919F}"/>
              </a:ext>
            </a:extLst>
          </p:cNvPr>
          <p:cNvSpPr/>
          <p:nvPr/>
        </p:nvSpPr>
        <p:spPr>
          <a:xfrm>
            <a:off x="2999232" y="2570607"/>
            <a:ext cx="548640" cy="1224153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2D520964-8EF3-F975-4F84-F9E82BCBEF9C}"/>
              </a:ext>
            </a:extLst>
          </p:cNvPr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C528922E-A8F7-EF03-784E-66C998774C73}"/>
              </a:ext>
            </a:extLst>
          </p:cNvPr>
          <p:cNvSpPr/>
          <p:nvPr/>
        </p:nvSpPr>
        <p:spPr>
          <a:xfrm>
            <a:off x="2852928" y="1665122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3E743D65-BFCB-0049-9D88-D245C9AA5FE8}"/>
              </a:ext>
            </a:extLst>
          </p:cNvPr>
          <p:cNvSpPr/>
          <p:nvPr/>
        </p:nvSpPr>
        <p:spPr>
          <a:xfrm>
            <a:off x="2852928" y="166512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-33%</a:t>
            </a:r>
            <a:endParaRPr lang="en-US" sz="900" dirty="0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FB4B2D03-BD42-C39D-11BE-82EE34D5ECC2}"/>
              </a:ext>
            </a:extLst>
          </p:cNvPr>
          <p:cNvSpPr/>
          <p:nvPr/>
        </p:nvSpPr>
        <p:spPr>
          <a:xfrm>
            <a:off x="4023360" y="2920365"/>
            <a:ext cx="548640" cy="874395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6C74EF3-34A3-DC52-05AC-68236959108D}"/>
              </a:ext>
            </a:extLst>
          </p:cNvPr>
          <p:cNvSpPr/>
          <p:nvPr/>
        </p:nvSpPr>
        <p:spPr>
          <a:xfrm>
            <a:off x="4645152" y="2454021"/>
            <a:ext cx="548640" cy="1340739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E0713450-0DEC-0010-A2C0-5B1F5B1D9AB0}"/>
              </a:ext>
            </a:extLst>
          </p:cNvPr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936BCC10-9BDF-2A9E-402F-B69884BF866A}"/>
              </a:ext>
            </a:extLst>
          </p:cNvPr>
          <p:cNvSpPr/>
          <p:nvPr/>
        </p:nvSpPr>
        <p:spPr>
          <a:xfrm>
            <a:off x="4498848" y="2143125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771621B3-A00D-5821-3A45-62E76A8EA8F1}"/>
              </a:ext>
            </a:extLst>
          </p:cNvPr>
          <p:cNvSpPr/>
          <p:nvPr/>
        </p:nvSpPr>
        <p:spPr>
          <a:xfrm>
            <a:off x="4498848" y="2143125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+53%</a:t>
            </a:r>
            <a:endParaRPr lang="en-US" sz="9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F611CF67-CE4F-E52E-C2AC-5C576C20CFE3}"/>
              </a:ext>
            </a:extLst>
          </p:cNvPr>
          <p:cNvSpPr/>
          <p:nvPr/>
        </p:nvSpPr>
        <p:spPr>
          <a:xfrm>
            <a:off x="5669280" y="2990317"/>
            <a:ext cx="548640" cy="80444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E8203405-55A7-F64F-D180-6FDD018D64BD}"/>
              </a:ext>
            </a:extLst>
          </p:cNvPr>
          <p:cNvSpPr/>
          <p:nvPr/>
        </p:nvSpPr>
        <p:spPr>
          <a:xfrm>
            <a:off x="6291072" y="2523973"/>
            <a:ext cx="548640" cy="1270787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B2483C40-438E-B3E1-AF28-D1C64F61BB97}"/>
              </a:ext>
            </a:extLst>
          </p:cNvPr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0ECC6438-A97D-D499-82CC-49D68C6D7363}"/>
              </a:ext>
            </a:extLst>
          </p:cNvPr>
          <p:cNvSpPr/>
          <p:nvPr/>
        </p:nvSpPr>
        <p:spPr>
          <a:xfrm>
            <a:off x="6144768" y="2213077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182015E0-9BA2-1D26-CF94-7F0880D29EC5}"/>
              </a:ext>
            </a:extLst>
          </p:cNvPr>
          <p:cNvSpPr/>
          <p:nvPr/>
        </p:nvSpPr>
        <p:spPr>
          <a:xfrm>
            <a:off x="6144768" y="2213077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+58%</a:t>
            </a:r>
            <a:endParaRPr lang="en-US" sz="900" dirty="0"/>
          </a:p>
        </p:txBody>
      </p:sp>
      <p:sp>
        <p:nvSpPr>
          <p:cNvPr id="33" name="Shape 29">
            <a:extLst>
              <a:ext uri="{FF2B5EF4-FFF2-40B4-BE49-F238E27FC236}">
                <a16:creationId xmlns:a16="http://schemas.microsoft.com/office/drawing/2014/main" id="{7CC60632-8D70-BC60-2543-D47D33B1086E}"/>
              </a:ext>
            </a:extLst>
          </p:cNvPr>
          <p:cNvSpPr/>
          <p:nvPr/>
        </p:nvSpPr>
        <p:spPr>
          <a:xfrm>
            <a:off x="7315200" y="2862072"/>
            <a:ext cx="548640" cy="93268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Shape 30">
            <a:extLst>
              <a:ext uri="{FF2B5EF4-FFF2-40B4-BE49-F238E27FC236}">
                <a16:creationId xmlns:a16="http://schemas.microsoft.com/office/drawing/2014/main" id="{618A7255-8152-FF0C-BB0F-13E4D288F696}"/>
              </a:ext>
            </a:extLst>
          </p:cNvPr>
          <p:cNvSpPr/>
          <p:nvPr/>
        </p:nvSpPr>
        <p:spPr>
          <a:xfrm>
            <a:off x="7936992" y="3048610"/>
            <a:ext cx="548640" cy="74615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1">
            <a:extLst>
              <a:ext uri="{FF2B5EF4-FFF2-40B4-BE49-F238E27FC236}">
                <a16:creationId xmlns:a16="http://schemas.microsoft.com/office/drawing/2014/main" id="{610F8148-A7D9-2BA4-E64B-5DB606B00490}"/>
              </a:ext>
            </a:extLst>
          </p:cNvPr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6" name="Shape 32">
            <a:extLst>
              <a:ext uri="{FF2B5EF4-FFF2-40B4-BE49-F238E27FC236}">
                <a16:creationId xmlns:a16="http://schemas.microsoft.com/office/drawing/2014/main" id="{957F4F70-BD5B-4119-76C3-44FD61D4B241}"/>
              </a:ext>
            </a:extLst>
          </p:cNvPr>
          <p:cNvSpPr/>
          <p:nvPr/>
        </p:nvSpPr>
        <p:spPr>
          <a:xfrm>
            <a:off x="7790688" y="2551176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3">
            <a:extLst>
              <a:ext uri="{FF2B5EF4-FFF2-40B4-BE49-F238E27FC236}">
                <a16:creationId xmlns:a16="http://schemas.microsoft.com/office/drawing/2014/main" id="{3431EC61-CD33-F132-61CF-66C3D1834973}"/>
              </a:ext>
            </a:extLst>
          </p:cNvPr>
          <p:cNvSpPr/>
          <p:nvPr/>
        </p:nvSpPr>
        <p:spPr>
          <a:xfrm>
            <a:off x="7790688" y="2551176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-20%</a:t>
            </a:r>
            <a:endParaRPr lang="en-US" sz="900" dirty="0"/>
          </a:p>
        </p:txBody>
      </p:sp>
      <p:sp>
        <p:nvSpPr>
          <p:cNvPr id="38" name="Shape 34">
            <a:extLst>
              <a:ext uri="{FF2B5EF4-FFF2-40B4-BE49-F238E27FC236}">
                <a16:creationId xmlns:a16="http://schemas.microsoft.com/office/drawing/2014/main" id="{1DE2104F-46F1-E5A4-6E7E-B0488249ED82}"/>
              </a:ext>
            </a:extLst>
          </p:cNvPr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5">
            <a:extLst>
              <a:ext uri="{FF2B5EF4-FFF2-40B4-BE49-F238E27FC236}">
                <a16:creationId xmlns:a16="http://schemas.microsoft.com/office/drawing/2014/main" id="{C9357901-5237-078E-B740-3B80689E28BD}"/>
              </a:ext>
            </a:extLst>
          </p:cNvPr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40" name="Shape 36">
            <a:extLst>
              <a:ext uri="{FF2B5EF4-FFF2-40B4-BE49-F238E27FC236}">
                <a16:creationId xmlns:a16="http://schemas.microsoft.com/office/drawing/2014/main" id="{951E6FC0-CE79-016C-3AF0-4C74D00EE103}"/>
              </a:ext>
            </a:extLst>
          </p:cNvPr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Text 37">
            <a:extLst>
              <a:ext uri="{FF2B5EF4-FFF2-40B4-BE49-F238E27FC236}">
                <a16:creationId xmlns:a16="http://schemas.microsoft.com/office/drawing/2014/main" id="{D047CF96-5B99-8423-34FC-BFE99510BF55}"/>
              </a:ext>
            </a:extLst>
          </p:cNvPr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2" name="Text 38">
            <a:extLst>
              <a:ext uri="{FF2B5EF4-FFF2-40B4-BE49-F238E27FC236}">
                <a16:creationId xmlns:a16="http://schemas.microsoft.com/office/drawing/2014/main" id="{945DE5F7-F2A3-DAF5-DE4F-B963FE18009B}"/>
              </a:ext>
            </a:extLst>
          </p:cNvPr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3" name="Shape 39">
            <a:extLst>
              <a:ext uri="{FF2B5EF4-FFF2-40B4-BE49-F238E27FC236}">
                <a16:creationId xmlns:a16="http://schemas.microsoft.com/office/drawing/2014/main" id="{344F2713-8574-B448-2E17-F47D63E3AC64}"/>
              </a:ext>
            </a:extLst>
          </p:cNvPr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4" name="Text 40">
            <a:extLst>
              <a:ext uri="{FF2B5EF4-FFF2-40B4-BE49-F238E27FC236}">
                <a16:creationId xmlns:a16="http://schemas.microsoft.com/office/drawing/2014/main" id="{5AD0A654-D1D4-DDA1-7376-369B30DFC3F6}"/>
              </a:ext>
            </a:extLst>
          </p:cNvPr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-4%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625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185AA6-54E1-60D7-E4D0-4390D978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23EFDC-5605-B5E2-9273-009D1E88A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B23C397-008D-3ACD-BCD0-755638588F55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A114E12-9F2E-3C11-5993-387A639E58B8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out: despacho 2026 vs 2025</a:t>
            </a:r>
            <a:endParaRPr lang="en-US" sz="2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7082881D-2CCF-2EB7-8C36-DAFE0CDDBC88}"/>
              </a:ext>
            </a:extLst>
          </p:cNvPr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42901B94-92BA-8999-86F3-65426D993A09}"/>
              </a:ext>
            </a:extLst>
          </p:cNvPr>
          <p:cNvSpPr/>
          <p:nvPr/>
        </p:nvSpPr>
        <p:spPr>
          <a:xfrm>
            <a:off x="502920" y="262890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1C60057-1471-629B-6B05-A4D126F975EE}"/>
              </a:ext>
            </a:extLst>
          </p:cNvPr>
          <p:cNvSpPr/>
          <p:nvPr/>
        </p:nvSpPr>
        <p:spPr>
          <a:xfrm>
            <a:off x="502920" y="14630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DD7E9541-4776-36CE-9C7A-890B9A22DE77}"/>
              </a:ext>
            </a:extLst>
          </p:cNvPr>
          <p:cNvSpPr/>
          <p:nvPr/>
        </p:nvSpPr>
        <p:spPr>
          <a:xfrm>
            <a:off x="731520" y="1696212"/>
            <a:ext cx="548640" cy="209854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0657981D-77F6-B40A-CEBD-34864715A952}"/>
              </a:ext>
            </a:extLst>
          </p:cNvPr>
          <p:cNvSpPr/>
          <p:nvPr/>
        </p:nvSpPr>
        <p:spPr>
          <a:xfrm>
            <a:off x="1353312" y="3785616"/>
            <a:ext cx="548640" cy="91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3DAC2063-3F9C-9D63-13BD-16B41382D249}"/>
              </a:ext>
            </a:extLst>
          </p:cNvPr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5CD53B7D-E28C-9ADC-2492-D1C01C2EB82F}"/>
              </a:ext>
            </a:extLst>
          </p:cNvPr>
          <p:cNvSpPr/>
          <p:nvPr/>
        </p:nvSpPr>
        <p:spPr>
          <a:xfrm>
            <a:off x="1207008" y="1385316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B33DD9AD-DA64-FD5E-3760-9B2B3EBEDDB8}"/>
              </a:ext>
            </a:extLst>
          </p:cNvPr>
          <p:cNvSpPr/>
          <p:nvPr/>
        </p:nvSpPr>
        <p:spPr>
          <a:xfrm>
            <a:off x="1207008" y="1385316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-100%</a:t>
            </a:r>
            <a:endParaRPr lang="en-US" sz="900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F03BE360-F0D0-CA39-DCC8-044B044CEFF9}"/>
              </a:ext>
            </a:extLst>
          </p:cNvPr>
          <p:cNvSpPr/>
          <p:nvPr/>
        </p:nvSpPr>
        <p:spPr>
          <a:xfrm>
            <a:off x="2377440" y="3445002"/>
            <a:ext cx="548640" cy="34975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D8AF849C-895C-0AD1-33D1-D11A1937F6EE}"/>
              </a:ext>
            </a:extLst>
          </p:cNvPr>
          <p:cNvSpPr/>
          <p:nvPr/>
        </p:nvSpPr>
        <p:spPr>
          <a:xfrm>
            <a:off x="2999232" y="2920365"/>
            <a:ext cx="548640" cy="87439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7E9656F8-D967-A03A-7343-13EEC3CC50A2}"/>
              </a:ext>
            </a:extLst>
          </p:cNvPr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C2FC9184-DDB1-7D9B-C14B-E56751D32C08}"/>
              </a:ext>
            </a:extLst>
          </p:cNvPr>
          <p:cNvSpPr/>
          <p:nvPr/>
        </p:nvSpPr>
        <p:spPr>
          <a:xfrm>
            <a:off x="2852928" y="2609469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C519C2D9-4C74-D372-46F8-FC9C81219FDE}"/>
              </a:ext>
            </a:extLst>
          </p:cNvPr>
          <p:cNvSpPr/>
          <p:nvPr/>
        </p:nvSpPr>
        <p:spPr>
          <a:xfrm>
            <a:off x="2852928" y="2609469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+150%</a:t>
            </a:r>
            <a:endParaRPr lang="en-US" sz="900" dirty="0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6B0E06A6-9C3A-0576-5F43-A5EA13A0FB6B}"/>
              </a:ext>
            </a:extLst>
          </p:cNvPr>
          <p:cNvSpPr/>
          <p:nvPr/>
        </p:nvSpPr>
        <p:spPr>
          <a:xfrm>
            <a:off x="4023360" y="3561588"/>
            <a:ext cx="548640" cy="23317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42E08723-5093-EF21-945E-6DB4EF11DCAC}"/>
              </a:ext>
            </a:extLst>
          </p:cNvPr>
          <p:cNvSpPr/>
          <p:nvPr/>
        </p:nvSpPr>
        <p:spPr>
          <a:xfrm>
            <a:off x="4645152" y="2628900"/>
            <a:ext cx="548640" cy="11658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E2A5A9CE-97AF-8DF1-8A31-687C5DAAA9EF}"/>
              </a:ext>
            </a:extLst>
          </p:cNvPr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BC28A704-A7E3-1EE4-BD2F-A1CD5E6A1153}"/>
              </a:ext>
            </a:extLst>
          </p:cNvPr>
          <p:cNvSpPr/>
          <p:nvPr/>
        </p:nvSpPr>
        <p:spPr>
          <a:xfrm>
            <a:off x="4498848" y="2318004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CC68F741-7923-976A-CECC-D4CC16B9812F}"/>
              </a:ext>
            </a:extLst>
          </p:cNvPr>
          <p:cNvSpPr/>
          <p:nvPr/>
        </p:nvSpPr>
        <p:spPr>
          <a:xfrm>
            <a:off x="4498848" y="231800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+400%</a:t>
            </a:r>
            <a:endParaRPr lang="en-US" sz="900" dirty="0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F76123AF-2D52-191D-B16F-FF8E1B21BC0B}"/>
              </a:ext>
            </a:extLst>
          </p:cNvPr>
          <p:cNvSpPr/>
          <p:nvPr/>
        </p:nvSpPr>
        <p:spPr>
          <a:xfrm>
            <a:off x="5669280" y="2862072"/>
            <a:ext cx="548640" cy="93268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08A34D96-C971-0878-DCE3-DA96FB3C6D6C}"/>
              </a:ext>
            </a:extLst>
          </p:cNvPr>
          <p:cNvSpPr/>
          <p:nvPr/>
        </p:nvSpPr>
        <p:spPr>
          <a:xfrm>
            <a:off x="6291072" y="2512314"/>
            <a:ext cx="548640" cy="1282446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8DC5ADEB-E6EC-8B43-4F26-144158730BED}"/>
              </a:ext>
            </a:extLst>
          </p:cNvPr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29" name="Shape 25">
            <a:extLst>
              <a:ext uri="{FF2B5EF4-FFF2-40B4-BE49-F238E27FC236}">
                <a16:creationId xmlns:a16="http://schemas.microsoft.com/office/drawing/2014/main" id="{C264DF93-D855-9EC3-10D6-4394F675D055}"/>
              </a:ext>
            </a:extLst>
          </p:cNvPr>
          <p:cNvSpPr/>
          <p:nvPr/>
        </p:nvSpPr>
        <p:spPr>
          <a:xfrm>
            <a:off x="6144768" y="2201418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306303B4-2022-433B-3B40-335FFA3D70A5}"/>
              </a:ext>
            </a:extLst>
          </p:cNvPr>
          <p:cNvSpPr/>
          <p:nvPr/>
        </p:nvSpPr>
        <p:spPr>
          <a:xfrm>
            <a:off x="6144768" y="2201418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+38%</a:t>
            </a:r>
            <a:endParaRPr lang="en-US" sz="900" dirty="0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30B74C15-0108-BDCD-0745-30B4B3AD6AFB}"/>
              </a:ext>
            </a:extLst>
          </p:cNvPr>
          <p:cNvSpPr/>
          <p:nvPr/>
        </p:nvSpPr>
        <p:spPr>
          <a:xfrm>
            <a:off x="7315200" y="3270123"/>
            <a:ext cx="548640" cy="524637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2DE93838-D8E2-0087-66E2-48370A64A167}"/>
              </a:ext>
            </a:extLst>
          </p:cNvPr>
          <p:cNvSpPr/>
          <p:nvPr/>
        </p:nvSpPr>
        <p:spPr>
          <a:xfrm>
            <a:off x="7936992" y="3619881"/>
            <a:ext cx="548640" cy="174879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57CBD491-C20C-B59E-40DB-FE7C0ECB0847}"/>
              </a:ext>
            </a:extLst>
          </p:cNvPr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4" name="Shape 30">
            <a:extLst>
              <a:ext uri="{FF2B5EF4-FFF2-40B4-BE49-F238E27FC236}">
                <a16:creationId xmlns:a16="http://schemas.microsoft.com/office/drawing/2014/main" id="{48E2F06A-DE47-6EE8-3801-3515B41F7CC4}"/>
              </a:ext>
            </a:extLst>
          </p:cNvPr>
          <p:cNvSpPr/>
          <p:nvPr/>
        </p:nvSpPr>
        <p:spPr>
          <a:xfrm>
            <a:off x="7790688" y="2959227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1">
            <a:extLst>
              <a:ext uri="{FF2B5EF4-FFF2-40B4-BE49-F238E27FC236}">
                <a16:creationId xmlns:a16="http://schemas.microsoft.com/office/drawing/2014/main" id="{FC5447A7-FD22-354E-E822-6320ED31AC57}"/>
              </a:ext>
            </a:extLst>
          </p:cNvPr>
          <p:cNvSpPr/>
          <p:nvPr/>
        </p:nvSpPr>
        <p:spPr>
          <a:xfrm>
            <a:off x="7790688" y="2959227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-67%</a:t>
            </a:r>
            <a:endParaRPr lang="en-US" sz="900" dirty="0"/>
          </a:p>
        </p:txBody>
      </p:sp>
      <p:sp>
        <p:nvSpPr>
          <p:cNvPr id="36" name="Shape 32">
            <a:extLst>
              <a:ext uri="{FF2B5EF4-FFF2-40B4-BE49-F238E27FC236}">
                <a16:creationId xmlns:a16="http://schemas.microsoft.com/office/drawing/2014/main" id="{2C8CF5A2-DA30-4C24-4F2E-B58B88D1B270}"/>
              </a:ext>
            </a:extLst>
          </p:cNvPr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3">
            <a:extLst>
              <a:ext uri="{FF2B5EF4-FFF2-40B4-BE49-F238E27FC236}">
                <a16:creationId xmlns:a16="http://schemas.microsoft.com/office/drawing/2014/main" id="{EB9A74A4-3237-BE33-7E61-02A1DAF747D9}"/>
              </a:ext>
            </a:extLst>
          </p:cNvPr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38" name="Shape 34">
            <a:extLst>
              <a:ext uri="{FF2B5EF4-FFF2-40B4-BE49-F238E27FC236}">
                <a16:creationId xmlns:a16="http://schemas.microsoft.com/office/drawing/2014/main" id="{5FC5F66D-CEF9-F2AE-D8F8-7D1FB66DAD88}"/>
              </a:ext>
            </a:extLst>
          </p:cNvPr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5">
            <a:extLst>
              <a:ext uri="{FF2B5EF4-FFF2-40B4-BE49-F238E27FC236}">
                <a16:creationId xmlns:a16="http://schemas.microsoft.com/office/drawing/2014/main" id="{EE2924A4-C042-0DAF-1905-B255A63ED8D8}"/>
              </a:ext>
            </a:extLst>
          </p:cNvPr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0" name="Text 36">
            <a:extLst>
              <a:ext uri="{FF2B5EF4-FFF2-40B4-BE49-F238E27FC236}">
                <a16:creationId xmlns:a16="http://schemas.microsoft.com/office/drawing/2014/main" id="{D1FF58FA-ED9F-812E-B36C-8A3BE5E7FE2C}"/>
              </a:ext>
            </a:extLst>
          </p:cNvPr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1" name="Shape 37">
            <a:extLst>
              <a:ext uri="{FF2B5EF4-FFF2-40B4-BE49-F238E27FC236}">
                <a16:creationId xmlns:a16="http://schemas.microsoft.com/office/drawing/2014/main" id="{8B4810E0-A77D-9F3E-2159-A1B33EB26173}"/>
              </a:ext>
            </a:extLst>
          </p:cNvPr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38">
            <a:extLst>
              <a:ext uri="{FF2B5EF4-FFF2-40B4-BE49-F238E27FC236}">
                <a16:creationId xmlns:a16="http://schemas.microsoft.com/office/drawing/2014/main" id="{10EE4E95-4B96-C96C-816A-F359F52102ED}"/>
              </a:ext>
            </a:extLst>
          </p:cNvPr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-15%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659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457200" y="160020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Equipo de PCP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310896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Quiénes</a:t>
            </a:r>
            <a:r>
              <a:rPr lang="en-US" sz="14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somos</a:t>
            </a:r>
            <a:r>
              <a:rPr lang="en-US" sz="14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4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4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hacemos</a:t>
            </a:r>
            <a:endParaRPr 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espacio en Rosario: el verdadero cuello de botella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457200" y="1481328"/>
            <a:ext cx="374904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" name="Shape 5"/>
          <p:cNvSpPr/>
          <p:nvPr/>
        </p:nvSpPr>
        <p:spPr>
          <a:xfrm>
            <a:off x="457200" y="1481328"/>
            <a:ext cx="3749040" cy="41148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548640" y="1499616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ALVEAR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12648" y="2011680"/>
            <a:ext cx="3456432" cy="475488"/>
          </a:xfrm>
          <a:prstGeom prst="rect">
            <a:avLst/>
          </a:prstGeom>
          <a:solidFill>
            <a:srgbClr val="E8F5E9"/>
          </a:solidFill>
          <a:ln w="12700">
            <a:solidFill>
              <a:srgbClr val="C8E6C9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8"/>
          <p:cNvSpPr/>
          <p:nvPr/>
        </p:nvSpPr>
        <p:spPr>
          <a:xfrm>
            <a:off x="612648" y="2011680"/>
            <a:ext cx="1175187" cy="47548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9"/>
          <p:cNvSpPr/>
          <p:nvPr/>
        </p:nvSpPr>
        <p:spPr>
          <a:xfrm>
            <a:off x="612648" y="2011680"/>
            <a:ext cx="1175187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34%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12648" y="2542032"/>
            <a:ext cx="34564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34.000 m² ocupados de 100.000 m² disponibles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94360" y="288036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66.000</a:t>
            </a:r>
            <a:endParaRPr lang="en-US" sz="4000" dirty="0"/>
          </a:p>
        </p:txBody>
      </p:sp>
      <p:sp>
        <p:nvSpPr>
          <p:cNvPr id="14" name="Text 12"/>
          <p:cNvSpPr/>
          <p:nvPr/>
        </p:nvSpPr>
        <p:spPr>
          <a:xfrm>
            <a:off x="594360" y="3502152"/>
            <a:ext cx="3291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m² libres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94360" y="37947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restricción operativa en el corto plazo.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937760" y="1481328"/>
            <a:ext cx="3749040" cy="2926080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4937760" y="1481328"/>
            <a:ext cx="3749040" cy="41148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5029200" y="1499616"/>
            <a:ext cx="3566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ROSARIO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5093208" y="2011680"/>
            <a:ext cx="3456432" cy="475488"/>
          </a:xfrm>
          <a:prstGeom prst="rect">
            <a:avLst/>
          </a:prstGeom>
          <a:solidFill>
            <a:srgbClr val="FFEBEE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Shape 18"/>
          <p:cNvSpPr/>
          <p:nvPr/>
        </p:nvSpPr>
        <p:spPr>
          <a:xfrm>
            <a:off x="5093208" y="2011680"/>
            <a:ext cx="3338913" cy="475488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5093208" y="2011680"/>
            <a:ext cx="3338913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97%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093208" y="2542032"/>
            <a:ext cx="34564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38.630 m² ocupados de 40.000 m² disponibles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074920" y="288036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1.370</a:t>
            </a:r>
            <a:endParaRPr lang="en-US" sz="4000" dirty="0"/>
          </a:p>
        </p:txBody>
      </p:sp>
      <p:sp>
        <p:nvSpPr>
          <p:cNvPr id="24" name="Text 22"/>
          <p:cNvSpPr/>
          <p:nvPr/>
        </p:nvSpPr>
        <p:spPr>
          <a:xfrm>
            <a:off x="5074920" y="3502152"/>
            <a:ext cx="32918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m² libres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074920" y="3794760"/>
            <a:ext cx="3291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Margen operativo mínimo.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57200" y="4526280"/>
            <a:ext cx="8229600" cy="50292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5"/>
          <p:cNvSpPr/>
          <p:nvPr/>
        </p:nvSpPr>
        <p:spPr>
          <a:xfrm>
            <a:off x="457200" y="4526280"/>
            <a:ext cx="64008" cy="5029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6"/>
          <p:cNvSpPr/>
          <p:nvPr/>
        </p:nvSpPr>
        <p:spPr>
          <a:xfrm>
            <a:off x="640080" y="4544568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panel demorado en Rosario bloquea espacio crítico. </a:t>
            </a:r>
            <a:r>
              <a:rPr lang="en-US" sz="10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🔑 Clave: </a:t>
            </a: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fecha requerida debe ser la fecha real del cliente, no una fecha de deseo.</a:t>
            </a:r>
            <a:endParaRPr lang="en-US" sz="1050" dirty="0"/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id="{DF0DDC42-1E6B-C70A-DDB5-7F9EAF3BC2D7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Tiempo en depósito medido en ciclos de producción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1389888"/>
            <a:ext cx="82296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Rosario: 40.000 m² cap.  ·  4.000 m²/día  →  ciclo completo = 10 días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457200" y="1719072"/>
            <a:ext cx="2304288" cy="65836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502920" y="1719072"/>
            <a:ext cx="2258568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28%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2761488" y="1719072"/>
            <a:ext cx="1670609" cy="65836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2807208" y="1719072"/>
            <a:ext cx="1624889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20.3%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432097" y="1719072"/>
            <a:ext cx="2197303" cy="65836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Text 10"/>
          <p:cNvSpPr/>
          <p:nvPr/>
        </p:nvSpPr>
        <p:spPr>
          <a:xfrm>
            <a:off x="4477817" y="1719072"/>
            <a:ext cx="2151583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26.7%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629400" y="1719072"/>
            <a:ext cx="2065630" cy="658368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Text 12"/>
          <p:cNvSpPr/>
          <p:nvPr/>
        </p:nvSpPr>
        <p:spPr>
          <a:xfrm>
            <a:off x="6675120" y="1719072"/>
            <a:ext cx="201991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25.1%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57200" y="2542032"/>
            <a:ext cx="201168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457200" y="2542032"/>
            <a:ext cx="2011680" cy="7315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566928" y="2679192"/>
            <a:ext cx="1792224" cy="29260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566928" y="2688336"/>
            <a:ext cx="1792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48640" y="30632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 – 5 días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48640" y="334670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10.8k m²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548640" y="3694176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28% del stock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48640" y="395935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2.7 días de prod. inmovilizados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2606040" y="2542032"/>
            <a:ext cx="201168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24" name="Shape 22"/>
          <p:cNvSpPr/>
          <p:nvPr/>
        </p:nvSpPr>
        <p:spPr>
          <a:xfrm>
            <a:off x="2606040" y="2542032"/>
            <a:ext cx="2011680" cy="73152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Shape 23"/>
          <p:cNvSpPr/>
          <p:nvPr/>
        </p:nvSpPr>
        <p:spPr>
          <a:xfrm>
            <a:off x="2715768" y="2679192"/>
            <a:ext cx="1792224" cy="29260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4"/>
          <p:cNvSpPr/>
          <p:nvPr/>
        </p:nvSpPr>
        <p:spPr>
          <a:xfrm>
            <a:off x="2715768" y="2688336"/>
            <a:ext cx="1792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Atención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2697480" y="30632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– 10 días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2697480" y="334670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7B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7.8k m²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2697480" y="3694176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20.3% del stock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2697480" y="395935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7B58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2.0 días de prod. inmovilizados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4754880" y="2542032"/>
            <a:ext cx="201168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32" name="Shape 30"/>
          <p:cNvSpPr/>
          <p:nvPr/>
        </p:nvSpPr>
        <p:spPr>
          <a:xfrm>
            <a:off x="4754880" y="2542032"/>
            <a:ext cx="2011680" cy="7315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Shape 31"/>
          <p:cNvSpPr/>
          <p:nvPr/>
        </p:nvSpPr>
        <p:spPr>
          <a:xfrm>
            <a:off x="4864608" y="2679192"/>
            <a:ext cx="1792224" cy="29260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Text 32"/>
          <p:cNvSpPr/>
          <p:nvPr/>
        </p:nvSpPr>
        <p:spPr>
          <a:xfrm>
            <a:off x="4864608" y="2688336"/>
            <a:ext cx="1792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Preocupante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4846320" y="30632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– 20 días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4846320" y="334670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10.3k m²</a:t>
            </a:r>
            <a:endParaRPr lang="en-US" sz="2200" dirty="0"/>
          </a:p>
        </p:txBody>
      </p:sp>
      <p:sp>
        <p:nvSpPr>
          <p:cNvPr id="37" name="Text 35"/>
          <p:cNvSpPr/>
          <p:nvPr/>
        </p:nvSpPr>
        <p:spPr>
          <a:xfrm>
            <a:off x="4846320" y="3694176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26.7% del stock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4846320" y="395935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2.6 días de prod. inmovilizados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6903720" y="2542032"/>
            <a:ext cx="2011680" cy="210312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40" name="Shape 38"/>
          <p:cNvSpPr/>
          <p:nvPr/>
        </p:nvSpPr>
        <p:spPr>
          <a:xfrm>
            <a:off x="6903720" y="2542032"/>
            <a:ext cx="2011680" cy="7315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Shape 39"/>
          <p:cNvSpPr/>
          <p:nvPr/>
        </p:nvSpPr>
        <p:spPr>
          <a:xfrm>
            <a:off x="7013448" y="2679192"/>
            <a:ext cx="1792224" cy="292608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40"/>
          <p:cNvSpPr/>
          <p:nvPr/>
        </p:nvSpPr>
        <p:spPr>
          <a:xfrm>
            <a:off x="7013448" y="2688336"/>
            <a:ext cx="179222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Crítico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995160" y="3063240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&gt;20 días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995160" y="3346704"/>
            <a:ext cx="1828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9.7k m²</a:t>
            </a:r>
            <a:endParaRPr lang="en-US" sz="2200" dirty="0"/>
          </a:p>
        </p:txBody>
      </p:sp>
      <p:sp>
        <p:nvSpPr>
          <p:cNvPr id="45" name="Text 43"/>
          <p:cNvSpPr/>
          <p:nvPr/>
        </p:nvSpPr>
        <p:spPr>
          <a:xfrm>
            <a:off x="6995160" y="3694176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25.1% del stock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6995160" y="395935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≈ 2.4 días de prod. inmovilizados</a:t>
            </a:r>
            <a:endParaRPr lang="en-US" sz="900" dirty="0"/>
          </a:p>
        </p:txBody>
      </p:sp>
      <p:sp>
        <p:nvSpPr>
          <p:cNvPr id="47" name="Shape 45"/>
          <p:cNvSpPr/>
          <p:nvPr/>
        </p:nvSpPr>
        <p:spPr>
          <a:xfrm>
            <a:off x="457200" y="4572000"/>
            <a:ext cx="8229600" cy="411480"/>
          </a:xfrm>
          <a:prstGeom prst="rect">
            <a:avLst/>
          </a:prstGeom>
          <a:solidFill>
            <a:srgbClr val="FFEBEE"/>
          </a:solidFill>
          <a:ln w="12700">
            <a:solidFill>
              <a:srgbClr val="C62828"/>
            </a:solidFill>
            <a:prstDash val="solid"/>
          </a:ln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48" name="Shape 46"/>
          <p:cNvSpPr/>
          <p:nvPr/>
        </p:nvSpPr>
        <p:spPr>
          <a:xfrm>
            <a:off x="457200" y="4572000"/>
            <a:ext cx="64008" cy="41148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47"/>
          <p:cNvSpPr/>
          <p:nvPr/>
        </p:nvSpPr>
        <p:spPr>
          <a:xfrm>
            <a:off x="640080" y="4626864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51.8% del stock (20k m²) lleva más de 10 días en depósito — ya superó un ciclo completo de producción en una playa al 97% de capacidad.</a:t>
            </a:r>
            <a:endParaRPr lang="en-US" sz="1050" dirty="0"/>
          </a:p>
        </p:txBody>
      </p:sp>
      <p:sp>
        <p:nvSpPr>
          <p:cNvPr id="50" name="Marcador de texto 4">
            <a:extLst>
              <a:ext uri="{FF2B5EF4-FFF2-40B4-BE49-F238E27FC236}">
                <a16:creationId xmlns:a16="http://schemas.microsoft.com/office/drawing/2014/main" id="{E5F92083-A13A-4C45-AB50-299D96BBABF2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0A3A08-3FC2-CB76-1716-81ED80EB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820E981-A11E-90BA-C448-9366DEB0A209}"/>
              </a:ext>
            </a:extLst>
          </p:cNvPr>
          <p:cNvSpPr/>
          <p:nvPr/>
        </p:nvSpPr>
        <p:spPr>
          <a:xfrm>
            <a:off x="457200" y="478891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Cuántos metros tiene cada agente — y qué tan viejos son</a:t>
            </a:r>
            <a:endParaRPr lang="en-US" sz="2200" dirty="0"/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AF0E2BFB-470B-F806-5DAF-7802EED5E2A0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9930ED38-C6B5-4290-9A40-99D4CA4180A0}"/>
              </a:ext>
            </a:extLst>
          </p:cNvPr>
          <p:cNvGrpSpPr/>
          <p:nvPr/>
        </p:nvGrpSpPr>
        <p:grpSpPr>
          <a:xfrm>
            <a:off x="-338702" y="1285662"/>
            <a:ext cx="1920240" cy="1859993"/>
            <a:chOff x="-131179" y="1458468"/>
            <a:chExt cx="1920240" cy="1859993"/>
          </a:xfrm>
        </p:grpSpPr>
        <p:sp>
          <p:nvSpPr>
            <p:cNvPr id="103" name="Shape 4">
              <a:extLst>
                <a:ext uri="{FF2B5EF4-FFF2-40B4-BE49-F238E27FC236}">
                  <a16:creationId xmlns:a16="http://schemas.microsoft.com/office/drawing/2014/main" id="{4B512321-B509-7D7E-F08B-9EA2A5818129}"/>
                </a:ext>
              </a:extLst>
            </p:cNvPr>
            <p:cNvSpPr/>
            <p:nvPr/>
          </p:nvSpPr>
          <p:spPr>
            <a:xfrm>
              <a:off x="356755" y="1489661"/>
              <a:ext cx="1021404" cy="18288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104" name="Text 5">
              <a:extLst>
                <a:ext uri="{FF2B5EF4-FFF2-40B4-BE49-F238E27FC236}">
                  <a16:creationId xmlns:a16="http://schemas.microsoft.com/office/drawing/2014/main" id="{F41CB01A-D9BC-4D64-67C7-E6028C02FED8}"/>
                </a:ext>
              </a:extLst>
            </p:cNvPr>
            <p:cNvSpPr/>
            <p:nvPr/>
          </p:nvSpPr>
          <p:spPr>
            <a:xfrm>
              <a:off x="92952" y="1458468"/>
              <a:ext cx="1489414" cy="6858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2600" b="1" dirty="0">
                  <a:solidFill>
                    <a:srgbClr val="F9A82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72.630</a:t>
              </a:r>
              <a:endParaRPr lang="en-US" sz="2600" dirty="0"/>
            </a:p>
          </p:txBody>
        </p:sp>
        <p:sp>
          <p:nvSpPr>
            <p:cNvPr id="105" name="Text 6">
              <a:extLst>
                <a:ext uri="{FF2B5EF4-FFF2-40B4-BE49-F238E27FC236}">
                  <a16:creationId xmlns:a16="http://schemas.microsoft.com/office/drawing/2014/main" id="{C30AE3AD-03C8-3A74-B166-6A5492225F2E}"/>
                </a:ext>
              </a:extLst>
            </p:cNvPr>
            <p:cNvSpPr/>
            <p:nvPr/>
          </p:nvSpPr>
          <p:spPr>
            <a:xfrm>
              <a:off x="-131179" y="2244277"/>
              <a:ext cx="1920240" cy="54864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1100" dirty="0">
                  <a:solidFill>
                    <a:srgbClr val="FFCDD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m² en stock</a:t>
              </a:r>
              <a:endParaRPr lang="en-US" sz="1100" dirty="0"/>
            </a:p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1100" dirty="0">
                  <a:solidFill>
                    <a:srgbClr val="FFCDD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01/06/26</a:t>
              </a:r>
              <a:endParaRPr lang="en-US" sz="1100" dirty="0"/>
            </a:p>
          </p:txBody>
        </p:sp>
      </p:grpSp>
      <p:sp>
        <p:nvSpPr>
          <p:cNvPr id="110" name="Marcador de texto 4">
            <a:extLst>
              <a:ext uri="{FF2B5EF4-FFF2-40B4-BE49-F238E27FC236}">
                <a16:creationId xmlns:a16="http://schemas.microsoft.com/office/drawing/2014/main" id="{25DBCBE9-ED5B-3B09-63FE-085308C57884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  <p:sp>
        <p:nvSpPr>
          <p:cNvPr id="113" name="Shape 4">
            <a:extLst>
              <a:ext uri="{FF2B5EF4-FFF2-40B4-BE49-F238E27FC236}">
                <a16:creationId xmlns:a16="http://schemas.microsoft.com/office/drawing/2014/main" id="{30F12656-79C6-1687-F912-ACD2F41B0821}"/>
              </a:ext>
            </a:extLst>
          </p:cNvPr>
          <p:cNvSpPr/>
          <p:nvPr/>
        </p:nvSpPr>
        <p:spPr>
          <a:xfrm>
            <a:off x="2331720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14" name="Text 5">
            <a:extLst>
              <a:ext uri="{FF2B5EF4-FFF2-40B4-BE49-F238E27FC236}">
                <a16:creationId xmlns:a16="http://schemas.microsoft.com/office/drawing/2014/main" id="{BFFDB006-6E36-C7E9-57EB-4055A0D23525}"/>
              </a:ext>
            </a:extLst>
          </p:cNvPr>
          <p:cNvSpPr/>
          <p:nvPr/>
        </p:nvSpPr>
        <p:spPr>
          <a:xfrm>
            <a:off x="2130552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750" dirty="0"/>
          </a:p>
        </p:txBody>
      </p:sp>
      <p:sp>
        <p:nvSpPr>
          <p:cNvPr id="115" name="Shape 6">
            <a:extLst>
              <a:ext uri="{FF2B5EF4-FFF2-40B4-BE49-F238E27FC236}">
                <a16:creationId xmlns:a16="http://schemas.microsoft.com/office/drawing/2014/main" id="{A41A4BC4-5219-0B92-911B-3E7801B7139C}"/>
              </a:ext>
            </a:extLst>
          </p:cNvPr>
          <p:cNvSpPr/>
          <p:nvPr/>
        </p:nvSpPr>
        <p:spPr>
          <a:xfrm>
            <a:off x="3621242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16" name="Text 7">
            <a:extLst>
              <a:ext uri="{FF2B5EF4-FFF2-40B4-BE49-F238E27FC236}">
                <a16:creationId xmlns:a16="http://schemas.microsoft.com/office/drawing/2014/main" id="{5CFEF546-C79A-BC23-6BA3-6E2945C47CC0}"/>
              </a:ext>
            </a:extLst>
          </p:cNvPr>
          <p:cNvSpPr/>
          <p:nvPr/>
        </p:nvSpPr>
        <p:spPr>
          <a:xfrm>
            <a:off x="3420074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3k</a:t>
            </a:r>
            <a:endParaRPr lang="en-US" sz="750" dirty="0"/>
          </a:p>
        </p:txBody>
      </p:sp>
      <p:sp>
        <p:nvSpPr>
          <p:cNvPr id="117" name="Shape 8">
            <a:extLst>
              <a:ext uri="{FF2B5EF4-FFF2-40B4-BE49-F238E27FC236}">
                <a16:creationId xmlns:a16="http://schemas.microsoft.com/office/drawing/2014/main" id="{DABDBC6F-8BBA-0456-111F-8B5A73DFC2D7}"/>
              </a:ext>
            </a:extLst>
          </p:cNvPr>
          <p:cNvSpPr/>
          <p:nvPr/>
        </p:nvSpPr>
        <p:spPr>
          <a:xfrm>
            <a:off x="4910765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18" name="Text 9">
            <a:extLst>
              <a:ext uri="{FF2B5EF4-FFF2-40B4-BE49-F238E27FC236}">
                <a16:creationId xmlns:a16="http://schemas.microsoft.com/office/drawing/2014/main" id="{174E0189-88EF-36C0-8CDF-C9C881F77984}"/>
              </a:ext>
            </a:extLst>
          </p:cNvPr>
          <p:cNvSpPr/>
          <p:nvPr/>
        </p:nvSpPr>
        <p:spPr>
          <a:xfrm>
            <a:off x="4709597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6k</a:t>
            </a:r>
            <a:endParaRPr lang="en-US" sz="750" dirty="0"/>
          </a:p>
        </p:txBody>
      </p:sp>
      <p:sp>
        <p:nvSpPr>
          <p:cNvPr id="119" name="Shape 10">
            <a:extLst>
              <a:ext uri="{FF2B5EF4-FFF2-40B4-BE49-F238E27FC236}">
                <a16:creationId xmlns:a16="http://schemas.microsoft.com/office/drawing/2014/main" id="{7D34F474-091D-5EC1-BC27-4035DDC9D40F}"/>
              </a:ext>
            </a:extLst>
          </p:cNvPr>
          <p:cNvSpPr/>
          <p:nvPr/>
        </p:nvSpPr>
        <p:spPr>
          <a:xfrm>
            <a:off x="6200287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20" name="Text 11">
            <a:extLst>
              <a:ext uri="{FF2B5EF4-FFF2-40B4-BE49-F238E27FC236}">
                <a16:creationId xmlns:a16="http://schemas.microsoft.com/office/drawing/2014/main" id="{053465C6-52EC-0D0F-2E02-37D6EA5F8D31}"/>
              </a:ext>
            </a:extLst>
          </p:cNvPr>
          <p:cNvSpPr/>
          <p:nvPr/>
        </p:nvSpPr>
        <p:spPr>
          <a:xfrm>
            <a:off x="5999119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9k</a:t>
            </a:r>
            <a:endParaRPr lang="en-US" sz="750" dirty="0"/>
          </a:p>
        </p:txBody>
      </p:sp>
      <p:sp>
        <p:nvSpPr>
          <p:cNvPr id="121" name="Shape 12">
            <a:extLst>
              <a:ext uri="{FF2B5EF4-FFF2-40B4-BE49-F238E27FC236}">
                <a16:creationId xmlns:a16="http://schemas.microsoft.com/office/drawing/2014/main" id="{E61B5DB0-7298-BA37-B0E1-0702B6FF4697}"/>
              </a:ext>
            </a:extLst>
          </p:cNvPr>
          <p:cNvSpPr/>
          <p:nvPr/>
        </p:nvSpPr>
        <p:spPr>
          <a:xfrm>
            <a:off x="7489809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22" name="Text 13">
            <a:extLst>
              <a:ext uri="{FF2B5EF4-FFF2-40B4-BE49-F238E27FC236}">
                <a16:creationId xmlns:a16="http://schemas.microsoft.com/office/drawing/2014/main" id="{E3E41BB0-1173-73A1-3468-7EF660740DC0}"/>
              </a:ext>
            </a:extLst>
          </p:cNvPr>
          <p:cNvSpPr/>
          <p:nvPr/>
        </p:nvSpPr>
        <p:spPr>
          <a:xfrm>
            <a:off x="7288641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12k</a:t>
            </a:r>
            <a:endParaRPr lang="en-US" sz="750" dirty="0"/>
          </a:p>
        </p:txBody>
      </p:sp>
      <p:sp>
        <p:nvSpPr>
          <p:cNvPr id="123" name="Shape 14">
            <a:extLst>
              <a:ext uri="{FF2B5EF4-FFF2-40B4-BE49-F238E27FC236}">
                <a16:creationId xmlns:a16="http://schemas.microsoft.com/office/drawing/2014/main" id="{8F4A1E63-BE40-B316-570D-23EDEA29B829}"/>
              </a:ext>
            </a:extLst>
          </p:cNvPr>
          <p:cNvSpPr/>
          <p:nvPr/>
        </p:nvSpPr>
        <p:spPr>
          <a:xfrm>
            <a:off x="8779332" y="981812"/>
            <a:ext cx="7315" cy="3560763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</p:sp>
      <p:sp>
        <p:nvSpPr>
          <p:cNvPr id="124" name="Text 15">
            <a:extLst>
              <a:ext uri="{FF2B5EF4-FFF2-40B4-BE49-F238E27FC236}">
                <a16:creationId xmlns:a16="http://schemas.microsoft.com/office/drawing/2014/main" id="{5D50D01F-69B4-0B60-C46A-038143029159}"/>
              </a:ext>
            </a:extLst>
          </p:cNvPr>
          <p:cNvSpPr/>
          <p:nvPr/>
        </p:nvSpPr>
        <p:spPr>
          <a:xfrm>
            <a:off x="8578164" y="4583859"/>
            <a:ext cx="402336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15k</a:t>
            </a:r>
            <a:endParaRPr lang="en-US" sz="750" dirty="0"/>
          </a:p>
        </p:txBody>
      </p:sp>
      <p:sp>
        <p:nvSpPr>
          <p:cNvPr id="125" name="Shape 16">
            <a:extLst>
              <a:ext uri="{FF2B5EF4-FFF2-40B4-BE49-F238E27FC236}">
                <a16:creationId xmlns:a16="http://schemas.microsoft.com/office/drawing/2014/main" id="{F5D8FBF4-4816-3E5B-57F8-0F90D1790CCE}"/>
              </a:ext>
            </a:extLst>
          </p:cNvPr>
          <p:cNvSpPr/>
          <p:nvPr/>
        </p:nvSpPr>
        <p:spPr>
          <a:xfrm>
            <a:off x="4480924" y="981812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26" name="Shape 17">
            <a:extLst>
              <a:ext uri="{FF2B5EF4-FFF2-40B4-BE49-F238E27FC236}">
                <a16:creationId xmlns:a16="http://schemas.microsoft.com/office/drawing/2014/main" id="{2A9A941B-EB50-1013-3F5D-FE21BDDCB4CD}"/>
              </a:ext>
            </a:extLst>
          </p:cNvPr>
          <p:cNvSpPr/>
          <p:nvPr/>
        </p:nvSpPr>
        <p:spPr>
          <a:xfrm>
            <a:off x="4480924" y="1085022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27" name="Shape 18">
            <a:extLst>
              <a:ext uri="{FF2B5EF4-FFF2-40B4-BE49-F238E27FC236}">
                <a16:creationId xmlns:a16="http://schemas.microsoft.com/office/drawing/2014/main" id="{554FC963-DC21-D8FB-D611-A9E003588160}"/>
              </a:ext>
            </a:extLst>
          </p:cNvPr>
          <p:cNvSpPr/>
          <p:nvPr/>
        </p:nvSpPr>
        <p:spPr>
          <a:xfrm>
            <a:off x="4480924" y="1188233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28" name="Shape 19">
            <a:extLst>
              <a:ext uri="{FF2B5EF4-FFF2-40B4-BE49-F238E27FC236}">
                <a16:creationId xmlns:a16="http://schemas.microsoft.com/office/drawing/2014/main" id="{ACBCD24F-368B-42E2-7EA0-C143E7F6603D}"/>
              </a:ext>
            </a:extLst>
          </p:cNvPr>
          <p:cNvSpPr/>
          <p:nvPr/>
        </p:nvSpPr>
        <p:spPr>
          <a:xfrm>
            <a:off x="4480924" y="1291443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29" name="Shape 20">
            <a:extLst>
              <a:ext uri="{FF2B5EF4-FFF2-40B4-BE49-F238E27FC236}">
                <a16:creationId xmlns:a16="http://schemas.microsoft.com/office/drawing/2014/main" id="{E7066CC7-C9D1-324D-FC69-A92B885EEFD4}"/>
              </a:ext>
            </a:extLst>
          </p:cNvPr>
          <p:cNvSpPr/>
          <p:nvPr/>
        </p:nvSpPr>
        <p:spPr>
          <a:xfrm>
            <a:off x="4480924" y="1394654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0" name="Shape 21">
            <a:extLst>
              <a:ext uri="{FF2B5EF4-FFF2-40B4-BE49-F238E27FC236}">
                <a16:creationId xmlns:a16="http://schemas.microsoft.com/office/drawing/2014/main" id="{3CE9DD77-42D9-C05A-888D-E886F607AAFB}"/>
              </a:ext>
            </a:extLst>
          </p:cNvPr>
          <p:cNvSpPr/>
          <p:nvPr/>
        </p:nvSpPr>
        <p:spPr>
          <a:xfrm>
            <a:off x="4480924" y="1497864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1" name="Shape 22">
            <a:extLst>
              <a:ext uri="{FF2B5EF4-FFF2-40B4-BE49-F238E27FC236}">
                <a16:creationId xmlns:a16="http://schemas.microsoft.com/office/drawing/2014/main" id="{2E7347E1-B774-EBF3-DD3E-C35DE3CD1842}"/>
              </a:ext>
            </a:extLst>
          </p:cNvPr>
          <p:cNvSpPr/>
          <p:nvPr/>
        </p:nvSpPr>
        <p:spPr>
          <a:xfrm>
            <a:off x="4480924" y="1601075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2" name="Shape 23">
            <a:extLst>
              <a:ext uri="{FF2B5EF4-FFF2-40B4-BE49-F238E27FC236}">
                <a16:creationId xmlns:a16="http://schemas.microsoft.com/office/drawing/2014/main" id="{6CD3B5C5-8FAC-6648-3A9E-7DAF82019DF5}"/>
              </a:ext>
            </a:extLst>
          </p:cNvPr>
          <p:cNvSpPr/>
          <p:nvPr/>
        </p:nvSpPr>
        <p:spPr>
          <a:xfrm>
            <a:off x="4480924" y="1704285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3" name="Shape 24">
            <a:extLst>
              <a:ext uri="{FF2B5EF4-FFF2-40B4-BE49-F238E27FC236}">
                <a16:creationId xmlns:a16="http://schemas.microsoft.com/office/drawing/2014/main" id="{D6E1A2E7-CDB2-4350-E7AA-35105E43CFE3}"/>
              </a:ext>
            </a:extLst>
          </p:cNvPr>
          <p:cNvSpPr/>
          <p:nvPr/>
        </p:nvSpPr>
        <p:spPr>
          <a:xfrm>
            <a:off x="4480924" y="1807496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4" name="Shape 25">
            <a:extLst>
              <a:ext uri="{FF2B5EF4-FFF2-40B4-BE49-F238E27FC236}">
                <a16:creationId xmlns:a16="http://schemas.microsoft.com/office/drawing/2014/main" id="{A596D0D6-49F6-8696-14A6-D51A16AFE776}"/>
              </a:ext>
            </a:extLst>
          </p:cNvPr>
          <p:cNvSpPr/>
          <p:nvPr/>
        </p:nvSpPr>
        <p:spPr>
          <a:xfrm>
            <a:off x="4480924" y="1910706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5" name="Shape 26">
            <a:extLst>
              <a:ext uri="{FF2B5EF4-FFF2-40B4-BE49-F238E27FC236}">
                <a16:creationId xmlns:a16="http://schemas.microsoft.com/office/drawing/2014/main" id="{CBDABAE9-21D8-7A29-0873-979CA60B1D04}"/>
              </a:ext>
            </a:extLst>
          </p:cNvPr>
          <p:cNvSpPr/>
          <p:nvPr/>
        </p:nvSpPr>
        <p:spPr>
          <a:xfrm>
            <a:off x="4480924" y="2013917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6" name="Shape 27">
            <a:extLst>
              <a:ext uri="{FF2B5EF4-FFF2-40B4-BE49-F238E27FC236}">
                <a16:creationId xmlns:a16="http://schemas.microsoft.com/office/drawing/2014/main" id="{ED417119-1B7C-77C4-E665-4192CDFB2061}"/>
              </a:ext>
            </a:extLst>
          </p:cNvPr>
          <p:cNvSpPr/>
          <p:nvPr/>
        </p:nvSpPr>
        <p:spPr>
          <a:xfrm>
            <a:off x="4480924" y="2117127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7" name="Shape 28">
            <a:extLst>
              <a:ext uri="{FF2B5EF4-FFF2-40B4-BE49-F238E27FC236}">
                <a16:creationId xmlns:a16="http://schemas.microsoft.com/office/drawing/2014/main" id="{A0A0DAB7-152F-579A-E7A6-52F245528A6A}"/>
              </a:ext>
            </a:extLst>
          </p:cNvPr>
          <p:cNvSpPr/>
          <p:nvPr/>
        </p:nvSpPr>
        <p:spPr>
          <a:xfrm>
            <a:off x="4480924" y="2220338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8" name="Shape 29">
            <a:extLst>
              <a:ext uri="{FF2B5EF4-FFF2-40B4-BE49-F238E27FC236}">
                <a16:creationId xmlns:a16="http://schemas.microsoft.com/office/drawing/2014/main" id="{B8F470E2-C439-2FE9-0EA8-AD00E1E37480}"/>
              </a:ext>
            </a:extLst>
          </p:cNvPr>
          <p:cNvSpPr/>
          <p:nvPr/>
        </p:nvSpPr>
        <p:spPr>
          <a:xfrm>
            <a:off x="4480924" y="2323548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39" name="Shape 30">
            <a:extLst>
              <a:ext uri="{FF2B5EF4-FFF2-40B4-BE49-F238E27FC236}">
                <a16:creationId xmlns:a16="http://schemas.microsoft.com/office/drawing/2014/main" id="{B1E65923-0186-3AF9-A1C1-C8D24203BF35}"/>
              </a:ext>
            </a:extLst>
          </p:cNvPr>
          <p:cNvSpPr/>
          <p:nvPr/>
        </p:nvSpPr>
        <p:spPr>
          <a:xfrm>
            <a:off x="4480924" y="2426759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0" name="Shape 31">
            <a:extLst>
              <a:ext uri="{FF2B5EF4-FFF2-40B4-BE49-F238E27FC236}">
                <a16:creationId xmlns:a16="http://schemas.microsoft.com/office/drawing/2014/main" id="{1CD91B3F-50A1-3D30-217D-1EAB7EADF2E4}"/>
              </a:ext>
            </a:extLst>
          </p:cNvPr>
          <p:cNvSpPr/>
          <p:nvPr/>
        </p:nvSpPr>
        <p:spPr>
          <a:xfrm>
            <a:off x="4480924" y="2529969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1" name="Shape 32">
            <a:extLst>
              <a:ext uri="{FF2B5EF4-FFF2-40B4-BE49-F238E27FC236}">
                <a16:creationId xmlns:a16="http://schemas.microsoft.com/office/drawing/2014/main" id="{B5E5A624-CDFA-F5DA-B2CA-FEE7BA95CA36}"/>
              </a:ext>
            </a:extLst>
          </p:cNvPr>
          <p:cNvSpPr/>
          <p:nvPr/>
        </p:nvSpPr>
        <p:spPr>
          <a:xfrm>
            <a:off x="4480924" y="2633180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2" name="Shape 33">
            <a:extLst>
              <a:ext uri="{FF2B5EF4-FFF2-40B4-BE49-F238E27FC236}">
                <a16:creationId xmlns:a16="http://schemas.microsoft.com/office/drawing/2014/main" id="{07474932-D6E2-AE43-BECC-3E382C850777}"/>
              </a:ext>
            </a:extLst>
          </p:cNvPr>
          <p:cNvSpPr/>
          <p:nvPr/>
        </p:nvSpPr>
        <p:spPr>
          <a:xfrm>
            <a:off x="4480924" y="2736391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3" name="Shape 34">
            <a:extLst>
              <a:ext uri="{FF2B5EF4-FFF2-40B4-BE49-F238E27FC236}">
                <a16:creationId xmlns:a16="http://schemas.microsoft.com/office/drawing/2014/main" id="{1F364196-3D11-9CCB-0330-26558A3BC4EF}"/>
              </a:ext>
            </a:extLst>
          </p:cNvPr>
          <p:cNvSpPr/>
          <p:nvPr/>
        </p:nvSpPr>
        <p:spPr>
          <a:xfrm>
            <a:off x="4480924" y="2839601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4" name="Shape 35">
            <a:extLst>
              <a:ext uri="{FF2B5EF4-FFF2-40B4-BE49-F238E27FC236}">
                <a16:creationId xmlns:a16="http://schemas.microsoft.com/office/drawing/2014/main" id="{E69C2129-7D23-E762-B9C8-49504736941A}"/>
              </a:ext>
            </a:extLst>
          </p:cNvPr>
          <p:cNvSpPr/>
          <p:nvPr/>
        </p:nvSpPr>
        <p:spPr>
          <a:xfrm>
            <a:off x="4480924" y="2942812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5" name="Shape 36">
            <a:extLst>
              <a:ext uri="{FF2B5EF4-FFF2-40B4-BE49-F238E27FC236}">
                <a16:creationId xmlns:a16="http://schemas.microsoft.com/office/drawing/2014/main" id="{19579455-DB30-79E5-7179-0575E6B76AB6}"/>
              </a:ext>
            </a:extLst>
          </p:cNvPr>
          <p:cNvSpPr/>
          <p:nvPr/>
        </p:nvSpPr>
        <p:spPr>
          <a:xfrm>
            <a:off x="4480924" y="3046022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6" name="Shape 37">
            <a:extLst>
              <a:ext uri="{FF2B5EF4-FFF2-40B4-BE49-F238E27FC236}">
                <a16:creationId xmlns:a16="http://schemas.microsoft.com/office/drawing/2014/main" id="{889ADA33-7C90-43D1-4D60-96B0382844DF}"/>
              </a:ext>
            </a:extLst>
          </p:cNvPr>
          <p:cNvSpPr/>
          <p:nvPr/>
        </p:nvSpPr>
        <p:spPr>
          <a:xfrm>
            <a:off x="4480924" y="3149233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7" name="Shape 38">
            <a:extLst>
              <a:ext uri="{FF2B5EF4-FFF2-40B4-BE49-F238E27FC236}">
                <a16:creationId xmlns:a16="http://schemas.microsoft.com/office/drawing/2014/main" id="{3D51BF8A-94AA-EC1D-D330-773059ABFBE3}"/>
              </a:ext>
            </a:extLst>
          </p:cNvPr>
          <p:cNvSpPr/>
          <p:nvPr/>
        </p:nvSpPr>
        <p:spPr>
          <a:xfrm>
            <a:off x="4480924" y="3252443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8" name="Shape 39">
            <a:extLst>
              <a:ext uri="{FF2B5EF4-FFF2-40B4-BE49-F238E27FC236}">
                <a16:creationId xmlns:a16="http://schemas.microsoft.com/office/drawing/2014/main" id="{D499CF1D-A2C6-5519-1D9B-A0DA702C5FC1}"/>
              </a:ext>
            </a:extLst>
          </p:cNvPr>
          <p:cNvSpPr/>
          <p:nvPr/>
        </p:nvSpPr>
        <p:spPr>
          <a:xfrm>
            <a:off x="4480924" y="3355654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49" name="Shape 40">
            <a:extLst>
              <a:ext uri="{FF2B5EF4-FFF2-40B4-BE49-F238E27FC236}">
                <a16:creationId xmlns:a16="http://schemas.microsoft.com/office/drawing/2014/main" id="{E20199A6-DA3D-333E-1300-1AC9A5CC872D}"/>
              </a:ext>
            </a:extLst>
          </p:cNvPr>
          <p:cNvSpPr/>
          <p:nvPr/>
        </p:nvSpPr>
        <p:spPr>
          <a:xfrm>
            <a:off x="4480924" y="3458864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0" name="Shape 41">
            <a:extLst>
              <a:ext uri="{FF2B5EF4-FFF2-40B4-BE49-F238E27FC236}">
                <a16:creationId xmlns:a16="http://schemas.microsoft.com/office/drawing/2014/main" id="{2075536A-73D0-D47F-F41B-D86133785FD9}"/>
              </a:ext>
            </a:extLst>
          </p:cNvPr>
          <p:cNvSpPr/>
          <p:nvPr/>
        </p:nvSpPr>
        <p:spPr>
          <a:xfrm>
            <a:off x="4480924" y="3562075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1" name="Shape 42">
            <a:extLst>
              <a:ext uri="{FF2B5EF4-FFF2-40B4-BE49-F238E27FC236}">
                <a16:creationId xmlns:a16="http://schemas.microsoft.com/office/drawing/2014/main" id="{E5915F31-C56B-D975-1068-ADE1A875CD52}"/>
              </a:ext>
            </a:extLst>
          </p:cNvPr>
          <p:cNvSpPr/>
          <p:nvPr/>
        </p:nvSpPr>
        <p:spPr>
          <a:xfrm>
            <a:off x="4480924" y="3665285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2" name="Shape 43">
            <a:extLst>
              <a:ext uri="{FF2B5EF4-FFF2-40B4-BE49-F238E27FC236}">
                <a16:creationId xmlns:a16="http://schemas.microsoft.com/office/drawing/2014/main" id="{E0617A5D-6427-D993-13DE-6B84EF300576}"/>
              </a:ext>
            </a:extLst>
          </p:cNvPr>
          <p:cNvSpPr/>
          <p:nvPr/>
        </p:nvSpPr>
        <p:spPr>
          <a:xfrm>
            <a:off x="4480924" y="3768496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3" name="Shape 44">
            <a:extLst>
              <a:ext uri="{FF2B5EF4-FFF2-40B4-BE49-F238E27FC236}">
                <a16:creationId xmlns:a16="http://schemas.microsoft.com/office/drawing/2014/main" id="{14A5A036-E790-D428-9695-ED78D69DE163}"/>
              </a:ext>
            </a:extLst>
          </p:cNvPr>
          <p:cNvSpPr/>
          <p:nvPr/>
        </p:nvSpPr>
        <p:spPr>
          <a:xfrm>
            <a:off x="4480924" y="3871706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4" name="Shape 45">
            <a:extLst>
              <a:ext uri="{FF2B5EF4-FFF2-40B4-BE49-F238E27FC236}">
                <a16:creationId xmlns:a16="http://schemas.microsoft.com/office/drawing/2014/main" id="{3DC1F392-AE63-2CD0-AE92-0528E2D10521}"/>
              </a:ext>
            </a:extLst>
          </p:cNvPr>
          <p:cNvSpPr/>
          <p:nvPr/>
        </p:nvSpPr>
        <p:spPr>
          <a:xfrm>
            <a:off x="4480924" y="3974917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5" name="Shape 46">
            <a:extLst>
              <a:ext uri="{FF2B5EF4-FFF2-40B4-BE49-F238E27FC236}">
                <a16:creationId xmlns:a16="http://schemas.microsoft.com/office/drawing/2014/main" id="{F8E5D092-706A-B07A-712F-C599F55A0AE0}"/>
              </a:ext>
            </a:extLst>
          </p:cNvPr>
          <p:cNvSpPr/>
          <p:nvPr/>
        </p:nvSpPr>
        <p:spPr>
          <a:xfrm>
            <a:off x="4480924" y="4078127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6" name="Shape 47">
            <a:extLst>
              <a:ext uri="{FF2B5EF4-FFF2-40B4-BE49-F238E27FC236}">
                <a16:creationId xmlns:a16="http://schemas.microsoft.com/office/drawing/2014/main" id="{A214083E-7A92-B4B1-AD6D-D139FECE2CF5}"/>
              </a:ext>
            </a:extLst>
          </p:cNvPr>
          <p:cNvSpPr/>
          <p:nvPr/>
        </p:nvSpPr>
        <p:spPr>
          <a:xfrm>
            <a:off x="4480924" y="4181338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7" name="Shape 48">
            <a:extLst>
              <a:ext uri="{FF2B5EF4-FFF2-40B4-BE49-F238E27FC236}">
                <a16:creationId xmlns:a16="http://schemas.microsoft.com/office/drawing/2014/main" id="{E70F91A9-ACB1-868F-1160-6A449BF4C5E0}"/>
              </a:ext>
            </a:extLst>
          </p:cNvPr>
          <p:cNvSpPr/>
          <p:nvPr/>
        </p:nvSpPr>
        <p:spPr>
          <a:xfrm>
            <a:off x="4480924" y="4284548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8" name="Shape 49">
            <a:extLst>
              <a:ext uri="{FF2B5EF4-FFF2-40B4-BE49-F238E27FC236}">
                <a16:creationId xmlns:a16="http://schemas.microsoft.com/office/drawing/2014/main" id="{C6C1D6E0-F116-F1A2-73CF-7B7FA515B0C9}"/>
              </a:ext>
            </a:extLst>
          </p:cNvPr>
          <p:cNvSpPr/>
          <p:nvPr/>
        </p:nvSpPr>
        <p:spPr>
          <a:xfrm>
            <a:off x="4480924" y="4387759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59" name="Shape 50">
            <a:extLst>
              <a:ext uri="{FF2B5EF4-FFF2-40B4-BE49-F238E27FC236}">
                <a16:creationId xmlns:a16="http://schemas.microsoft.com/office/drawing/2014/main" id="{474F4C54-5B29-C3DC-12AF-AB3BED1C7B0C}"/>
              </a:ext>
            </a:extLst>
          </p:cNvPr>
          <p:cNvSpPr/>
          <p:nvPr/>
        </p:nvSpPr>
        <p:spPr>
          <a:xfrm>
            <a:off x="4480924" y="4490969"/>
            <a:ext cx="7315" cy="61926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</p:sp>
      <p:sp>
        <p:nvSpPr>
          <p:cNvPr id="160" name="Text 51">
            <a:extLst>
              <a:ext uri="{FF2B5EF4-FFF2-40B4-BE49-F238E27FC236}">
                <a16:creationId xmlns:a16="http://schemas.microsoft.com/office/drawing/2014/main" id="{4C2A053A-A693-681A-156D-6A22A3C3CEEC}"/>
              </a:ext>
            </a:extLst>
          </p:cNvPr>
          <p:cNvSpPr/>
          <p:nvPr/>
        </p:nvSpPr>
        <p:spPr>
          <a:xfrm>
            <a:off x="4316332" y="4583859"/>
            <a:ext cx="329184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5k</a:t>
            </a:r>
            <a:endParaRPr lang="en-US" sz="700" dirty="0"/>
          </a:p>
        </p:txBody>
      </p:sp>
      <p:sp>
        <p:nvSpPr>
          <p:cNvPr id="161" name="Text 52">
            <a:extLst>
              <a:ext uri="{FF2B5EF4-FFF2-40B4-BE49-F238E27FC236}">
                <a16:creationId xmlns:a16="http://schemas.microsoft.com/office/drawing/2014/main" id="{9FAC3B32-0202-ED6E-7838-F8D3AE8A520A}"/>
              </a:ext>
            </a:extLst>
          </p:cNvPr>
          <p:cNvSpPr/>
          <p:nvPr/>
        </p:nvSpPr>
        <p:spPr>
          <a:xfrm>
            <a:off x="8668512" y="4583859"/>
            <a:ext cx="274320" cy="20642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m²</a:t>
            </a:r>
            <a:endParaRPr lang="en-US" sz="750" dirty="0"/>
          </a:p>
        </p:txBody>
      </p:sp>
      <p:sp>
        <p:nvSpPr>
          <p:cNvPr id="162" name="Text 53">
            <a:extLst>
              <a:ext uri="{FF2B5EF4-FFF2-40B4-BE49-F238E27FC236}">
                <a16:creationId xmlns:a16="http://schemas.microsoft.com/office/drawing/2014/main" id="{D738DC90-5834-4F88-ABD5-40528EF85133}"/>
              </a:ext>
            </a:extLst>
          </p:cNvPr>
          <p:cNvSpPr/>
          <p:nvPr/>
        </p:nvSpPr>
        <p:spPr>
          <a:xfrm>
            <a:off x="365760" y="975361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DUO PANELES</a:t>
            </a:r>
            <a:endParaRPr lang="en-US" sz="800" dirty="0"/>
          </a:p>
        </p:txBody>
      </p:sp>
      <p:sp>
        <p:nvSpPr>
          <p:cNvPr id="163" name="Shape 54">
            <a:extLst>
              <a:ext uri="{FF2B5EF4-FFF2-40B4-BE49-F238E27FC236}">
                <a16:creationId xmlns:a16="http://schemas.microsoft.com/office/drawing/2014/main" id="{BE080EAC-9290-8C8B-4C86-627F5419D1DA}"/>
              </a:ext>
            </a:extLst>
          </p:cNvPr>
          <p:cNvSpPr/>
          <p:nvPr/>
        </p:nvSpPr>
        <p:spPr>
          <a:xfrm>
            <a:off x="2331720" y="996003"/>
            <a:ext cx="203916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64" name="Shape 55">
            <a:extLst>
              <a:ext uri="{FF2B5EF4-FFF2-40B4-BE49-F238E27FC236}">
                <a16:creationId xmlns:a16="http://schemas.microsoft.com/office/drawing/2014/main" id="{359FFA83-966C-E4FE-2A9F-F4AB86779AF4}"/>
              </a:ext>
            </a:extLst>
          </p:cNvPr>
          <p:cNvSpPr/>
          <p:nvPr/>
        </p:nvSpPr>
        <p:spPr>
          <a:xfrm>
            <a:off x="4370885" y="996003"/>
            <a:ext cx="583724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65" name="Shape 56">
            <a:extLst>
              <a:ext uri="{FF2B5EF4-FFF2-40B4-BE49-F238E27FC236}">
                <a16:creationId xmlns:a16="http://schemas.microsoft.com/office/drawing/2014/main" id="{C9C9062E-6A9F-DB80-AF2B-9E2A299CE9B3}"/>
              </a:ext>
            </a:extLst>
          </p:cNvPr>
          <p:cNvSpPr/>
          <p:nvPr/>
        </p:nvSpPr>
        <p:spPr>
          <a:xfrm>
            <a:off x="4954609" y="996003"/>
            <a:ext cx="1662194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66" name="Shape 57">
            <a:extLst>
              <a:ext uri="{FF2B5EF4-FFF2-40B4-BE49-F238E27FC236}">
                <a16:creationId xmlns:a16="http://schemas.microsoft.com/office/drawing/2014/main" id="{7E6BE646-4ED4-A481-69BD-572C01DE2FB5}"/>
              </a:ext>
            </a:extLst>
          </p:cNvPr>
          <p:cNvSpPr/>
          <p:nvPr/>
        </p:nvSpPr>
        <p:spPr>
          <a:xfrm>
            <a:off x="6616803" y="996003"/>
            <a:ext cx="1978557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67" name="Text 59">
            <a:extLst>
              <a:ext uri="{FF2B5EF4-FFF2-40B4-BE49-F238E27FC236}">
                <a16:creationId xmlns:a16="http://schemas.microsoft.com/office/drawing/2014/main" id="{B84BCE27-DDCD-7D64-EBFA-8CEA7A29C7BD}"/>
              </a:ext>
            </a:extLst>
          </p:cNvPr>
          <p:cNvSpPr/>
          <p:nvPr/>
        </p:nvSpPr>
        <p:spPr>
          <a:xfrm>
            <a:off x="365760" y="1153399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GRUPO PILAR</a:t>
            </a:r>
            <a:endParaRPr lang="en-US" sz="800" dirty="0"/>
          </a:p>
        </p:txBody>
      </p:sp>
      <p:sp>
        <p:nvSpPr>
          <p:cNvPr id="168" name="Shape 60">
            <a:extLst>
              <a:ext uri="{FF2B5EF4-FFF2-40B4-BE49-F238E27FC236}">
                <a16:creationId xmlns:a16="http://schemas.microsoft.com/office/drawing/2014/main" id="{9319CA58-13E9-2C91-6750-75E68567E01E}"/>
              </a:ext>
            </a:extLst>
          </p:cNvPr>
          <p:cNvSpPr/>
          <p:nvPr/>
        </p:nvSpPr>
        <p:spPr>
          <a:xfrm>
            <a:off x="2331720" y="1174041"/>
            <a:ext cx="1917950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69" name="Shape 61">
            <a:extLst>
              <a:ext uri="{FF2B5EF4-FFF2-40B4-BE49-F238E27FC236}">
                <a16:creationId xmlns:a16="http://schemas.microsoft.com/office/drawing/2014/main" id="{616E30CE-FE9B-2021-D933-3208A63B061E}"/>
              </a:ext>
            </a:extLst>
          </p:cNvPr>
          <p:cNvSpPr/>
          <p:nvPr/>
        </p:nvSpPr>
        <p:spPr>
          <a:xfrm>
            <a:off x="4249670" y="1174041"/>
            <a:ext cx="1118446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70" name="Shape 62">
            <a:extLst>
              <a:ext uri="{FF2B5EF4-FFF2-40B4-BE49-F238E27FC236}">
                <a16:creationId xmlns:a16="http://schemas.microsoft.com/office/drawing/2014/main" id="{293106FE-D784-48D3-EDBB-B640B21CD43F}"/>
              </a:ext>
            </a:extLst>
          </p:cNvPr>
          <p:cNvSpPr/>
          <p:nvPr/>
        </p:nvSpPr>
        <p:spPr>
          <a:xfrm>
            <a:off x="5368115" y="1174041"/>
            <a:ext cx="1262013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71" name="Shape 63">
            <a:extLst>
              <a:ext uri="{FF2B5EF4-FFF2-40B4-BE49-F238E27FC236}">
                <a16:creationId xmlns:a16="http://schemas.microsoft.com/office/drawing/2014/main" id="{B102F401-05AA-886B-A2BA-DBB8CF44BD55}"/>
              </a:ext>
            </a:extLst>
          </p:cNvPr>
          <p:cNvSpPr/>
          <p:nvPr/>
        </p:nvSpPr>
        <p:spPr>
          <a:xfrm>
            <a:off x="6630128" y="1174041"/>
            <a:ext cx="1289522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72" name="Text 64">
            <a:extLst>
              <a:ext uri="{FF2B5EF4-FFF2-40B4-BE49-F238E27FC236}">
                <a16:creationId xmlns:a16="http://schemas.microsoft.com/office/drawing/2014/main" id="{83912A26-5CFE-4A38-3461-C67B112DA170}"/>
              </a:ext>
            </a:extLst>
          </p:cNvPr>
          <p:cNvSpPr/>
          <p:nvPr/>
        </p:nvSpPr>
        <p:spPr>
          <a:xfrm>
            <a:off x="7965370" y="1153399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13k</a:t>
            </a:r>
            <a:endParaRPr lang="en-US" sz="750" dirty="0"/>
          </a:p>
        </p:txBody>
      </p:sp>
      <p:sp>
        <p:nvSpPr>
          <p:cNvPr id="173" name="Text 65">
            <a:extLst>
              <a:ext uri="{FF2B5EF4-FFF2-40B4-BE49-F238E27FC236}">
                <a16:creationId xmlns:a16="http://schemas.microsoft.com/office/drawing/2014/main" id="{760C1B88-3423-900C-F812-425D72FD42DF}"/>
              </a:ext>
            </a:extLst>
          </p:cNvPr>
          <p:cNvSpPr/>
          <p:nvPr/>
        </p:nvSpPr>
        <p:spPr>
          <a:xfrm>
            <a:off x="365760" y="1331437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D'AMBROSIO</a:t>
            </a:r>
            <a:endParaRPr lang="en-US" sz="800" dirty="0"/>
          </a:p>
        </p:txBody>
      </p:sp>
      <p:sp>
        <p:nvSpPr>
          <p:cNvPr id="174" name="Shape 66">
            <a:extLst>
              <a:ext uri="{FF2B5EF4-FFF2-40B4-BE49-F238E27FC236}">
                <a16:creationId xmlns:a16="http://schemas.microsoft.com/office/drawing/2014/main" id="{0270AE49-99BA-8EE4-28DD-6B21057162FC}"/>
              </a:ext>
            </a:extLst>
          </p:cNvPr>
          <p:cNvSpPr/>
          <p:nvPr/>
        </p:nvSpPr>
        <p:spPr>
          <a:xfrm>
            <a:off x="2331720" y="1352079"/>
            <a:ext cx="399322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75" name="Shape 67">
            <a:extLst>
              <a:ext uri="{FF2B5EF4-FFF2-40B4-BE49-F238E27FC236}">
                <a16:creationId xmlns:a16="http://schemas.microsoft.com/office/drawing/2014/main" id="{9A0B8695-12C5-0DB3-E0E9-D6963A8808BD}"/>
              </a:ext>
            </a:extLst>
          </p:cNvPr>
          <p:cNvSpPr/>
          <p:nvPr/>
        </p:nvSpPr>
        <p:spPr>
          <a:xfrm>
            <a:off x="2731042" y="1352079"/>
            <a:ext cx="248018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76" name="Shape 68">
            <a:extLst>
              <a:ext uri="{FF2B5EF4-FFF2-40B4-BE49-F238E27FC236}">
                <a16:creationId xmlns:a16="http://schemas.microsoft.com/office/drawing/2014/main" id="{82CC4442-45F6-9A24-F382-CACBCCB00BEC}"/>
              </a:ext>
            </a:extLst>
          </p:cNvPr>
          <p:cNvSpPr/>
          <p:nvPr/>
        </p:nvSpPr>
        <p:spPr>
          <a:xfrm>
            <a:off x="2979060" y="1352079"/>
            <a:ext cx="1822955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77" name="Shape 69">
            <a:extLst>
              <a:ext uri="{FF2B5EF4-FFF2-40B4-BE49-F238E27FC236}">
                <a16:creationId xmlns:a16="http://schemas.microsoft.com/office/drawing/2014/main" id="{EF771435-161E-A3FA-0FF3-E233446FE28D}"/>
              </a:ext>
            </a:extLst>
          </p:cNvPr>
          <p:cNvSpPr/>
          <p:nvPr/>
        </p:nvSpPr>
        <p:spPr>
          <a:xfrm>
            <a:off x="4802015" y="1352079"/>
            <a:ext cx="879454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78" name="Text 70">
            <a:extLst>
              <a:ext uri="{FF2B5EF4-FFF2-40B4-BE49-F238E27FC236}">
                <a16:creationId xmlns:a16="http://schemas.microsoft.com/office/drawing/2014/main" id="{9E8AEAF9-CB51-32C6-63D9-E5933FFF014D}"/>
              </a:ext>
            </a:extLst>
          </p:cNvPr>
          <p:cNvSpPr/>
          <p:nvPr/>
        </p:nvSpPr>
        <p:spPr>
          <a:xfrm>
            <a:off x="5727189" y="1331437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7.8k</a:t>
            </a:r>
            <a:endParaRPr lang="en-US" sz="750" dirty="0"/>
          </a:p>
        </p:txBody>
      </p:sp>
      <p:sp>
        <p:nvSpPr>
          <p:cNvPr id="179" name="Text 71">
            <a:extLst>
              <a:ext uri="{FF2B5EF4-FFF2-40B4-BE49-F238E27FC236}">
                <a16:creationId xmlns:a16="http://schemas.microsoft.com/office/drawing/2014/main" id="{8C466825-FEC3-1A54-A471-DC8F695EEBE1}"/>
              </a:ext>
            </a:extLst>
          </p:cNvPr>
          <p:cNvSpPr/>
          <p:nvPr/>
        </p:nvSpPr>
        <p:spPr>
          <a:xfrm>
            <a:off x="365760" y="1509475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 PRO</a:t>
            </a:r>
            <a:endParaRPr lang="en-US" sz="800" dirty="0"/>
          </a:p>
        </p:txBody>
      </p:sp>
      <p:sp>
        <p:nvSpPr>
          <p:cNvPr id="180" name="Shape 72">
            <a:extLst>
              <a:ext uri="{FF2B5EF4-FFF2-40B4-BE49-F238E27FC236}">
                <a16:creationId xmlns:a16="http://schemas.microsoft.com/office/drawing/2014/main" id="{C5111756-075D-FED5-E5B3-384A08EE5BA8}"/>
              </a:ext>
            </a:extLst>
          </p:cNvPr>
          <p:cNvSpPr/>
          <p:nvPr/>
        </p:nvSpPr>
        <p:spPr>
          <a:xfrm>
            <a:off x="2331720" y="1530118"/>
            <a:ext cx="6619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1" name="Shape 73">
            <a:extLst>
              <a:ext uri="{FF2B5EF4-FFF2-40B4-BE49-F238E27FC236}">
                <a16:creationId xmlns:a16="http://schemas.microsoft.com/office/drawing/2014/main" id="{5286661E-54BB-228E-7198-49E4A163734B}"/>
              </a:ext>
            </a:extLst>
          </p:cNvPr>
          <p:cNvSpPr/>
          <p:nvPr/>
        </p:nvSpPr>
        <p:spPr>
          <a:xfrm>
            <a:off x="2397915" y="1530118"/>
            <a:ext cx="1114577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82" name="Shape 74">
            <a:extLst>
              <a:ext uri="{FF2B5EF4-FFF2-40B4-BE49-F238E27FC236}">
                <a16:creationId xmlns:a16="http://schemas.microsoft.com/office/drawing/2014/main" id="{714ABC66-A35C-F5E0-CDFC-ABCDBFD02E65}"/>
              </a:ext>
            </a:extLst>
          </p:cNvPr>
          <p:cNvSpPr/>
          <p:nvPr/>
        </p:nvSpPr>
        <p:spPr>
          <a:xfrm>
            <a:off x="3512493" y="1530118"/>
            <a:ext cx="759099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83" name="Shape 75">
            <a:extLst>
              <a:ext uri="{FF2B5EF4-FFF2-40B4-BE49-F238E27FC236}">
                <a16:creationId xmlns:a16="http://schemas.microsoft.com/office/drawing/2014/main" id="{AB626F1A-067A-3C19-0662-E596AD9E14B8}"/>
              </a:ext>
            </a:extLst>
          </p:cNvPr>
          <p:cNvSpPr/>
          <p:nvPr/>
        </p:nvSpPr>
        <p:spPr>
          <a:xfrm>
            <a:off x="4271591" y="1530118"/>
            <a:ext cx="752651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84" name="Text 76">
            <a:extLst>
              <a:ext uri="{FF2B5EF4-FFF2-40B4-BE49-F238E27FC236}">
                <a16:creationId xmlns:a16="http://schemas.microsoft.com/office/drawing/2014/main" id="{4AD1933B-27E8-EB43-487B-B6D14EA523FD}"/>
              </a:ext>
            </a:extLst>
          </p:cNvPr>
          <p:cNvSpPr/>
          <p:nvPr/>
        </p:nvSpPr>
        <p:spPr>
          <a:xfrm>
            <a:off x="5069963" y="1509475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6.3k</a:t>
            </a:r>
            <a:endParaRPr lang="en-US" sz="750" dirty="0"/>
          </a:p>
        </p:txBody>
      </p:sp>
      <p:sp>
        <p:nvSpPr>
          <p:cNvPr id="185" name="Text 77">
            <a:extLst>
              <a:ext uri="{FF2B5EF4-FFF2-40B4-BE49-F238E27FC236}">
                <a16:creationId xmlns:a16="http://schemas.microsoft.com/office/drawing/2014/main" id="{0C35A247-22F3-D4F8-2D00-A5EBF7B61359}"/>
              </a:ext>
            </a:extLst>
          </p:cNvPr>
          <p:cNvSpPr/>
          <p:nvPr/>
        </p:nvSpPr>
        <p:spPr>
          <a:xfrm>
            <a:off x="365760" y="1687514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JAIMES ARNALDO</a:t>
            </a:r>
            <a:endParaRPr lang="en-US" sz="800" dirty="0"/>
          </a:p>
        </p:txBody>
      </p:sp>
      <p:sp>
        <p:nvSpPr>
          <p:cNvPr id="186" name="Shape 78">
            <a:extLst>
              <a:ext uri="{FF2B5EF4-FFF2-40B4-BE49-F238E27FC236}">
                <a16:creationId xmlns:a16="http://schemas.microsoft.com/office/drawing/2014/main" id="{C17E96DF-E4EB-F43D-5365-EDDB92DB9F19}"/>
              </a:ext>
            </a:extLst>
          </p:cNvPr>
          <p:cNvSpPr/>
          <p:nvPr/>
        </p:nvSpPr>
        <p:spPr>
          <a:xfrm>
            <a:off x="2331720" y="1708156"/>
            <a:ext cx="25704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87" name="Shape 79">
            <a:extLst>
              <a:ext uri="{FF2B5EF4-FFF2-40B4-BE49-F238E27FC236}">
                <a16:creationId xmlns:a16="http://schemas.microsoft.com/office/drawing/2014/main" id="{CF60177A-5826-7A7C-016B-0D8EA0F3F7CD}"/>
              </a:ext>
            </a:extLst>
          </p:cNvPr>
          <p:cNvSpPr/>
          <p:nvPr/>
        </p:nvSpPr>
        <p:spPr>
          <a:xfrm>
            <a:off x="2588765" y="1708156"/>
            <a:ext cx="289283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88" name="Shape 80">
            <a:extLst>
              <a:ext uri="{FF2B5EF4-FFF2-40B4-BE49-F238E27FC236}">
                <a16:creationId xmlns:a16="http://schemas.microsoft.com/office/drawing/2014/main" id="{8C29BE70-E0A4-DA19-B61E-D566D94036F1}"/>
              </a:ext>
            </a:extLst>
          </p:cNvPr>
          <p:cNvSpPr/>
          <p:nvPr/>
        </p:nvSpPr>
        <p:spPr>
          <a:xfrm>
            <a:off x="2878048" y="1708156"/>
            <a:ext cx="67055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89" name="Shape 81">
            <a:extLst>
              <a:ext uri="{FF2B5EF4-FFF2-40B4-BE49-F238E27FC236}">
                <a16:creationId xmlns:a16="http://schemas.microsoft.com/office/drawing/2014/main" id="{43F06A53-D315-E467-D927-5BD478DE729B}"/>
              </a:ext>
            </a:extLst>
          </p:cNvPr>
          <p:cNvSpPr/>
          <p:nvPr/>
        </p:nvSpPr>
        <p:spPr>
          <a:xfrm>
            <a:off x="2945103" y="1708156"/>
            <a:ext cx="1773953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90" name="Text 82">
            <a:extLst>
              <a:ext uri="{FF2B5EF4-FFF2-40B4-BE49-F238E27FC236}">
                <a16:creationId xmlns:a16="http://schemas.microsoft.com/office/drawing/2014/main" id="{94670725-0FB8-12EF-B1FD-D168FEC9E0A0}"/>
              </a:ext>
            </a:extLst>
          </p:cNvPr>
          <p:cNvSpPr/>
          <p:nvPr/>
        </p:nvSpPr>
        <p:spPr>
          <a:xfrm>
            <a:off x="4764776" y="1687514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5.6k</a:t>
            </a:r>
            <a:endParaRPr lang="en-US" sz="750" dirty="0"/>
          </a:p>
        </p:txBody>
      </p:sp>
      <p:sp>
        <p:nvSpPr>
          <p:cNvPr id="191" name="Text 83">
            <a:extLst>
              <a:ext uri="{FF2B5EF4-FFF2-40B4-BE49-F238E27FC236}">
                <a16:creationId xmlns:a16="http://schemas.microsoft.com/office/drawing/2014/main" id="{CC5260A2-8610-9B57-D16C-5E823FA6D275}"/>
              </a:ext>
            </a:extLst>
          </p:cNvPr>
          <p:cNvSpPr/>
          <p:nvPr/>
        </p:nvSpPr>
        <p:spPr>
          <a:xfrm>
            <a:off x="365760" y="1865552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IRON HIERROS</a:t>
            </a:r>
            <a:endParaRPr lang="en-US" sz="800" dirty="0"/>
          </a:p>
        </p:txBody>
      </p:sp>
      <p:sp>
        <p:nvSpPr>
          <p:cNvPr id="192" name="Shape 84">
            <a:extLst>
              <a:ext uri="{FF2B5EF4-FFF2-40B4-BE49-F238E27FC236}">
                <a16:creationId xmlns:a16="http://schemas.microsoft.com/office/drawing/2014/main" id="{1CAB49FB-2454-8FE2-34F4-AD4DFBA3CFE9}"/>
              </a:ext>
            </a:extLst>
          </p:cNvPr>
          <p:cNvSpPr/>
          <p:nvPr/>
        </p:nvSpPr>
        <p:spPr>
          <a:xfrm>
            <a:off x="2331720" y="1886194"/>
            <a:ext cx="6705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93" name="Shape 85">
            <a:extLst>
              <a:ext uri="{FF2B5EF4-FFF2-40B4-BE49-F238E27FC236}">
                <a16:creationId xmlns:a16="http://schemas.microsoft.com/office/drawing/2014/main" id="{164557D3-944C-0B16-41BD-DDBFEB661606}"/>
              </a:ext>
            </a:extLst>
          </p:cNvPr>
          <p:cNvSpPr/>
          <p:nvPr/>
        </p:nvSpPr>
        <p:spPr>
          <a:xfrm>
            <a:off x="2398775" y="1886194"/>
            <a:ext cx="409638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94" name="Shape 86">
            <a:extLst>
              <a:ext uri="{FF2B5EF4-FFF2-40B4-BE49-F238E27FC236}">
                <a16:creationId xmlns:a16="http://schemas.microsoft.com/office/drawing/2014/main" id="{D0BAA4C4-9363-BD65-79A3-3A806123C148}"/>
              </a:ext>
            </a:extLst>
          </p:cNvPr>
          <p:cNvSpPr/>
          <p:nvPr/>
        </p:nvSpPr>
        <p:spPr>
          <a:xfrm>
            <a:off x="2808413" y="1886194"/>
            <a:ext cx="393734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95" name="Shape 87">
            <a:extLst>
              <a:ext uri="{FF2B5EF4-FFF2-40B4-BE49-F238E27FC236}">
                <a16:creationId xmlns:a16="http://schemas.microsoft.com/office/drawing/2014/main" id="{DBEF7FC4-6D58-196B-A894-C08B0AA530CC}"/>
              </a:ext>
            </a:extLst>
          </p:cNvPr>
          <p:cNvSpPr/>
          <p:nvPr/>
        </p:nvSpPr>
        <p:spPr>
          <a:xfrm>
            <a:off x="3202148" y="1886194"/>
            <a:ext cx="973160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196" name="Text 88">
            <a:extLst>
              <a:ext uri="{FF2B5EF4-FFF2-40B4-BE49-F238E27FC236}">
                <a16:creationId xmlns:a16="http://schemas.microsoft.com/office/drawing/2014/main" id="{D1125CB4-3A22-B272-E522-2DD889869320}"/>
              </a:ext>
            </a:extLst>
          </p:cNvPr>
          <p:cNvSpPr/>
          <p:nvPr/>
        </p:nvSpPr>
        <p:spPr>
          <a:xfrm>
            <a:off x="4221027" y="1865552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4.3k</a:t>
            </a:r>
            <a:endParaRPr lang="en-US" sz="750" dirty="0"/>
          </a:p>
        </p:txBody>
      </p:sp>
      <p:sp>
        <p:nvSpPr>
          <p:cNvPr id="197" name="Text 89">
            <a:extLst>
              <a:ext uri="{FF2B5EF4-FFF2-40B4-BE49-F238E27FC236}">
                <a16:creationId xmlns:a16="http://schemas.microsoft.com/office/drawing/2014/main" id="{2A5F5534-6FEC-BD19-3AA0-71694F369FD8}"/>
              </a:ext>
            </a:extLst>
          </p:cNvPr>
          <p:cNvSpPr/>
          <p:nvPr/>
        </p:nvSpPr>
        <p:spPr>
          <a:xfrm>
            <a:off x="365760" y="2043590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MILICI MARIANO</a:t>
            </a:r>
            <a:endParaRPr lang="en-US" sz="800" dirty="0"/>
          </a:p>
        </p:txBody>
      </p:sp>
      <p:sp>
        <p:nvSpPr>
          <p:cNvPr id="198" name="Shape 90">
            <a:extLst>
              <a:ext uri="{FF2B5EF4-FFF2-40B4-BE49-F238E27FC236}">
                <a16:creationId xmlns:a16="http://schemas.microsoft.com/office/drawing/2014/main" id="{11B87CB0-54A5-0AE6-946A-C7552AD47B5C}"/>
              </a:ext>
            </a:extLst>
          </p:cNvPr>
          <p:cNvSpPr/>
          <p:nvPr/>
        </p:nvSpPr>
        <p:spPr>
          <a:xfrm>
            <a:off x="2331720" y="2064232"/>
            <a:ext cx="133637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99" name="Shape 91">
            <a:extLst>
              <a:ext uri="{FF2B5EF4-FFF2-40B4-BE49-F238E27FC236}">
                <a16:creationId xmlns:a16="http://schemas.microsoft.com/office/drawing/2014/main" id="{31612FFC-259A-4035-E397-A2381BBF3E3E}"/>
              </a:ext>
            </a:extLst>
          </p:cNvPr>
          <p:cNvSpPr/>
          <p:nvPr/>
        </p:nvSpPr>
        <p:spPr>
          <a:xfrm>
            <a:off x="3668095" y="2064232"/>
            <a:ext cx="314214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00" name="Shape 92">
            <a:extLst>
              <a:ext uri="{FF2B5EF4-FFF2-40B4-BE49-F238E27FC236}">
                <a16:creationId xmlns:a16="http://schemas.microsoft.com/office/drawing/2014/main" id="{7A9B9CCB-65CA-F7FB-4A81-2A59A3DBF5B3}"/>
              </a:ext>
            </a:extLst>
          </p:cNvPr>
          <p:cNvSpPr/>
          <p:nvPr/>
        </p:nvSpPr>
        <p:spPr>
          <a:xfrm>
            <a:off x="3982309" y="2064232"/>
            <a:ext cx="100153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01" name="Shape 93">
            <a:extLst>
              <a:ext uri="{FF2B5EF4-FFF2-40B4-BE49-F238E27FC236}">
                <a16:creationId xmlns:a16="http://schemas.microsoft.com/office/drawing/2014/main" id="{E40FA666-A722-873A-12F2-DE44C15A0C4C}"/>
              </a:ext>
            </a:extLst>
          </p:cNvPr>
          <p:cNvSpPr/>
          <p:nvPr/>
        </p:nvSpPr>
        <p:spPr>
          <a:xfrm>
            <a:off x="4082462" y="2064232"/>
            <a:ext cx="54160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02" name="Text 94">
            <a:extLst>
              <a:ext uri="{FF2B5EF4-FFF2-40B4-BE49-F238E27FC236}">
                <a16:creationId xmlns:a16="http://schemas.microsoft.com/office/drawing/2014/main" id="{9C7A3344-ED8E-A0E4-3F66-0306AC305D45}"/>
              </a:ext>
            </a:extLst>
          </p:cNvPr>
          <p:cNvSpPr/>
          <p:nvPr/>
        </p:nvSpPr>
        <p:spPr>
          <a:xfrm>
            <a:off x="4182341" y="2043590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4.2k</a:t>
            </a:r>
            <a:endParaRPr lang="en-US" sz="750" dirty="0"/>
          </a:p>
        </p:txBody>
      </p:sp>
      <p:sp>
        <p:nvSpPr>
          <p:cNvPr id="203" name="Text 95">
            <a:extLst>
              <a:ext uri="{FF2B5EF4-FFF2-40B4-BE49-F238E27FC236}">
                <a16:creationId xmlns:a16="http://schemas.microsoft.com/office/drawing/2014/main" id="{9C258304-1909-2DFD-6058-8BCE1D5F281E}"/>
              </a:ext>
            </a:extLst>
          </p:cNvPr>
          <p:cNvSpPr/>
          <p:nvPr/>
        </p:nvSpPr>
        <p:spPr>
          <a:xfrm>
            <a:off x="365760" y="2221628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DIEGO MUIÑA</a:t>
            </a:r>
            <a:endParaRPr lang="en-US" sz="800" dirty="0"/>
          </a:p>
        </p:txBody>
      </p:sp>
      <p:sp>
        <p:nvSpPr>
          <p:cNvPr id="204" name="Shape 96">
            <a:extLst>
              <a:ext uri="{FF2B5EF4-FFF2-40B4-BE49-F238E27FC236}">
                <a16:creationId xmlns:a16="http://schemas.microsoft.com/office/drawing/2014/main" id="{16397B93-82F7-9345-4ACF-79D9906CEB92}"/>
              </a:ext>
            </a:extLst>
          </p:cNvPr>
          <p:cNvSpPr/>
          <p:nvPr/>
        </p:nvSpPr>
        <p:spPr>
          <a:xfrm>
            <a:off x="2331720" y="2242270"/>
            <a:ext cx="266931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05" name="Shape 97">
            <a:extLst>
              <a:ext uri="{FF2B5EF4-FFF2-40B4-BE49-F238E27FC236}">
                <a16:creationId xmlns:a16="http://schemas.microsoft.com/office/drawing/2014/main" id="{C6352F91-BA2F-C782-26F7-5813A641F993}"/>
              </a:ext>
            </a:extLst>
          </p:cNvPr>
          <p:cNvSpPr/>
          <p:nvPr/>
        </p:nvSpPr>
        <p:spPr>
          <a:xfrm>
            <a:off x="2598651" y="2242270"/>
            <a:ext cx="793916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06" name="Shape 98">
            <a:extLst>
              <a:ext uri="{FF2B5EF4-FFF2-40B4-BE49-F238E27FC236}">
                <a16:creationId xmlns:a16="http://schemas.microsoft.com/office/drawing/2014/main" id="{46DE119D-161B-1BF2-0E9D-815B054EF5D3}"/>
              </a:ext>
            </a:extLst>
          </p:cNvPr>
          <p:cNvSpPr/>
          <p:nvPr/>
        </p:nvSpPr>
        <p:spPr>
          <a:xfrm>
            <a:off x="3392567" y="2242270"/>
            <a:ext cx="439297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07" name="Text 99">
            <a:extLst>
              <a:ext uri="{FF2B5EF4-FFF2-40B4-BE49-F238E27FC236}">
                <a16:creationId xmlns:a16="http://schemas.microsoft.com/office/drawing/2014/main" id="{ED89E5D0-763C-A26B-B184-724CFD4503C0}"/>
              </a:ext>
            </a:extLst>
          </p:cNvPr>
          <p:cNvSpPr/>
          <p:nvPr/>
        </p:nvSpPr>
        <p:spPr>
          <a:xfrm>
            <a:off x="3877584" y="2221628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3.5k</a:t>
            </a:r>
            <a:endParaRPr lang="en-US" sz="750" dirty="0"/>
          </a:p>
        </p:txBody>
      </p:sp>
      <p:sp>
        <p:nvSpPr>
          <p:cNvPr id="208" name="Text 100">
            <a:extLst>
              <a:ext uri="{FF2B5EF4-FFF2-40B4-BE49-F238E27FC236}">
                <a16:creationId xmlns:a16="http://schemas.microsoft.com/office/drawing/2014/main" id="{15AD7A99-235F-1C67-42BB-77776DBD724D}"/>
              </a:ext>
            </a:extLst>
          </p:cNvPr>
          <p:cNvSpPr/>
          <p:nvPr/>
        </p:nvSpPr>
        <p:spPr>
          <a:xfrm>
            <a:off x="365760" y="2399666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ROUTABOUL JAVIER</a:t>
            </a:r>
            <a:endParaRPr lang="en-US" sz="800" dirty="0"/>
          </a:p>
        </p:txBody>
      </p:sp>
      <p:sp>
        <p:nvSpPr>
          <p:cNvPr id="209" name="Shape 101">
            <a:extLst>
              <a:ext uri="{FF2B5EF4-FFF2-40B4-BE49-F238E27FC236}">
                <a16:creationId xmlns:a16="http://schemas.microsoft.com/office/drawing/2014/main" id="{DDD5C6D1-A8DE-F863-4D58-33E59D1A049D}"/>
              </a:ext>
            </a:extLst>
          </p:cNvPr>
          <p:cNvSpPr/>
          <p:nvPr/>
        </p:nvSpPr>
        <p:spPr>
          <a:xfrm>
            <a:off x="2331720" y="2420308"/>
            <a:ext cx="342153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10" name="Shape 102">
            <a:extLst>
              <a:ext uri="{FF2B5EF4-FFF2-40B4-BE49-F238E27FC236}">
                <a16:creationId xmlns:a16="http://schemas.microsoft.com/office/drawing/2014/main" id="{D0ED49F6-BF18-7997-3DC1-A9D9AD058ACA}"/>
              </a:ext>
            </a:extLst>
          </p:cNvPr>
          <p:cNvSpPr/>
          <p:nvPr/>
        </p:nvSpPr>
        <p:spPr>
          <a:xfrm>
            <a:off x="2673873" y="2420308"/>
            <a:ext cx="3009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11" name="Shape 103">
            <a:extLst>
              <a:ext uri="{FF2B5EF4-FFF2-40B4-BE49-F238E27FC236}">
                <a16:creationId xmlns:a16="http://schemas.microsoft.com/office/drawing/2014/main" id="{4516DB04-4A57-050C-98E2-7B52290CBBE4}"/>
              </a:ext>
            </a:extLst>
          </p:cNvPr>
          <p:cNvSpPr/>
          <p:nvPr/>
        </p:nvSpPr>
        <p:spPr>
          <a:xfrm>
            <a:off x="2676882" y="2420308"/>
            <a:ext cx="52441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12" name="Shape 104">
            <a:extLst>
              <a:ext uri="{FF2B5EF4-FFF2-40B4-BE49-F238E27FC236}">
                <a16:creationId xmlns:a16="http://schemas.microsoft.com/office/drawing/2014/main" id="{01699546-3619-2AFD-AC82-0EF2FBDCC8B3}"/>
              </a:ext>
            </a:extLst>
          </p:cNvPr>
          <p:cNvSpPr/>
          <p:nvPr/>
        </p:nvSpPr>
        <p:spPr>
          <a:xfrm>
            <a:off x="2729323" y="2420308"/>
            <a:ext cx="836900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13" name="Text 105">
            <a:extLst>
              <a:ext uri="{FF2B5EF4-FFF2-40B4-BE49-F238E27FC236}">
                <a16:creationId xmlns:a16="http://schemas.microsoft.com/office/drawing/2014/main" id="{2894807D-E8EE-6EC1-2682-8396F6FE13C0}"/>
              </a:ext>
            </a:extLst>
          </p:cNvPr>
          <p:cNvSpPr/>
          <p:nvPr/>
        </p:nvSpPr>
        <p:spPr>
          <a:xfrm>
            <a:off x="3611943" y="2399666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2.9k</a:t>
            </a:r>
            <a:endParaRPr lang="en-US" sz="750" dirty="0"/>
          </a:p>
        </p:txBody>
      </p:sp>
      <p:sp>
        <p:nvSpPr>
          <p:cNvPr id="214" name="Text 106">
            <a:extLst>
              <a:ext uri="{FF2B5EF4-FFF2-40B4-BE49-F238E27FC236}">
                <a16:creationId xmlns:a16="http://schemas.microsoft.com/office/drawing/2014/main" id="{D4CC562E-3454-CE4E-5EDD-3A2514C069BE}"/>
              </a:ext>
            </a:extLst>
          </p:cNvPr>
          <p:cNvSpPr/>
          <p:nvPr/>
        </p:nvSpPr>
        <p:spPr>
          <a:xfrm>
            <a:off x="365760" y="2577704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ÁLVAREZ LISANDRO</a:t>
            </a:r>
            <a:endParaRPr lang="en-US" sz="800" dirty="0"/>
          </a:p>
        </p:txBody>
      </p:sp>
      <p:sp>
        <p:nvSpPr>
          <p:cNvPr id="215" name="Shape 107">
            <a:extLst>
              <a:ext uri="{FF2B5EF4-FFF2-40B4-BE49-F238E27FC236}">
                <a16:creationId xmlns:a16="http://schemas.microsoft.com/office/drawing/2014/main" id="{1A421174-734F-7A32-5697-00A82634675E}"/>
              </a:ext>
            </a:extLst>
          </p:cNvPr>
          <p:cNvSpPr/>
          <p:nvPr/>
        </p:nvSpPr>
        <p:spPr>
          <a:xfrm>
            <a:off x="2331720" y="2598346"/>
            <a:ext cx="533862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16" name="Shape 108">
            <a:extLst>
              <a:ext uri="{FF2B5EF4-FFF2-40B4-BE49-F238E27FC236}">
                <a16:creationId xmlns:a16="http://schemas.microsoft.com/office/drawing/2014/main" id="{67072E53-2C01-E4D5-2640-1E236D19F02F}"/>
              </a:ext>
            </a:extLst>
          </p:cNvPr>
          <p:cNvSpPr/>
          <p:nvPr/>
        </p:nvSpPr>
        <p:spPr>
          <a:xfrm>
            <a:off x="2865582" y="2598346"/>
            <a:ext cx="49002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17" name="Shape 109">
            <a:extLst>
              <a:ext uri="{FF2B5EF4-FFF2-40B4-BE49-F238E27FC236}">
                <a16:creationId xmlns:a16="http://schemas.microsoft.com/office/drawing/2014/main" id="{ED2E0261-7F7F-71BC-6D2E-8AF4DC4CB72E}"/>
              </a:ext>
            </a:extLst>
          </p:cNvPr>
          <p:cNvSpPr/>
          <p:nvPr/>
        </p:nvSpPr>
        <p:spPr>
          <a:xfrm>
            <a:off x="2914584" y="2598346"/>
            <a:ext cx="19773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18" name="Shape 110">
            <a:extLst>
              <a:ext uri="{FF2B5EF4-FFF2-40B4-BE49-F238E27FC236}">
                <a16:creationId xmlns:a16="http://schemas.microsoft.com/office/drawing/2014/main" id="{AB5B97E0-58DF-B5FF-416D-E7D40DC41627}"/>
              </a:ext>
            </a:extLst>
          </p:cNvPr>
          <p:cNvSpPr/>
          <p:nvPr/>
        </p:nvSpPr>
        <p:spPr>
          <a:xfrm>
            <a:off x="2934357" y="2598346"/>
            <a:ext cx="171077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19" name="Text 111">
            <a:extLst>
              <a:ext uri="{FF2B5EF4-FFF2-40B4-BE49-F238E27FC236}">
                <a16:creationId xmlns:a16="http://schemas.microsoft.com/office/drawing/2014/main" id="{105120A6-60DE-9D56-96FA-74495B19DE8F}"/>
              </a:ext>
            </a:extLst>
          </p:cNvPr>
          <p:cNvSpPr/>
          <p:nvPr/>
        </p:nvSpPr>
        <p:spPr>
          <a:xfrm>
            <a:off x="3151153" y="2577704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1.8k</a:t>
            </a:r>
            <a:endParaRPr lang="en-US" sz="750" dirty="0"/>
          </a:p>
        </p:txBody>
      </p:sp>
      <p:sp>
        <p:nvSpPr>
          <p:cNvPr id="220" name="Text 112">
            <a:extLst>
              <a:ext uri="{FF2B5EF4-FFF2-40B4-BE49-F238E27FC236}">
                <a16:creationId xmlns:a16="http://schemas.microsoft.com/office/drawing/2014/main" id="{BBB3DD24-558E-84B0-1359-2396F4F805EF}"/>
              </a:ext>
            </a:extLst>
          </p:cNvPr>
          <p:cNvSpPr/>
          <p:nvPr/>
        </p:nvSpPr>
        <p:spPr>
          <a:xfrm>
            <a:off x="365760" y="2755743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ARG.</a:t>
            </a:r>
            <a:endParaRPr lang="en-US" sz="800" dirty="0"/>
          </a:p>
        </p:txBody>
      </p:sp>
      <p:sp>
        <p:nvSpPr>
          <p:cNvPr id="221" name="Shape 113">
            <a:extLst>
              <a:ext uri="{FF2B5EF4-FFF2-40B4-BE49-F238E27FC236}">
                <a16:creationId xmlns:a16="http://schemas.microsoft.com/office/drawing/2014/main" id="{798C869D-3D7E-AC71-2CE6-F8EFC343088F}"/>
              </a:ext>
            </a:extLst>
          </p:cNvPr>
          <p:cNvSpPr/>
          <p:nvPr/>
        </p:nvSpPr>
        <p:spPr>
          <a:xfrm>
            <a:off x="2331720" y="2776385"/>
            <a:ext cx="311635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22" name="Shape 114">
            <a:extLst>
              <a:ext uri="{FF2B5EF4-FFF2-40B4-BE49-F238E27FC236}">
                <a16:creationId xmlns:a16="http://schemas.microsoft.com/office/drawing/2014/main" id="{DF1CBEAA-F3F3-C4E2-4572-28A0E54F41F8}"/>
              </a:ext>
            </a:extLst>
          </p:cNvPr>
          <p:cNvSpPr/>
          <p:nvPr/>
        </p:nvSpPr>
        <p:spPr>
          <a:xfrm>
            <a:off x="2643355" y="2776385"/>
            <a:ext cx="176235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23" name="Shape 115">
            <a:extLst>
              <a:ext uri="{FF2B5EF4-FFF2-40B4-BE49-F238E27FC236}">
                <a16:creationId xmlns:a16="http://schemas.microsoft.com/office/drawing/2014/main" id="{187BDDE6-6AD5-F7CF-96B0-41DF3671CA2B}"/>
              </a:ext>
            </a:extLst>
          </p:cNvPr>
          <p:cNvSpPr/>
          <p:nvPr/>
        </p:nvSpPr>
        <p:spPr>
          <a:xfrm>
            <a:off x="2819589" y="2776385"/>
            <a:ext cx="274668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24" name="Text 116">
            <a:extLst>
              <a:ext uri="{FF2B5EF4-FFF2-40B4-BE49-F238E27FC236}">
                <a16:creationId xmlns:a16="http://schemas.microsoft.com/office/drawing/2014/main" id="{6CC2C56C-09BD-54C8-2BCC-B1EC2B25EACC}"/>
              </a:ext>
            </a:extLst>
          </p:cNvPr>
          <p:cNvSpPr/>
          <p:nvPr/>
        </p:nvSpPr>
        <p:spPr>
          <a:xfrm>
            <a:off x="3139978" y="2755743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1.8k</a:t>
            </a:r>
            <a:endParaRPr lang="en-US" sz="750" dirty="0"/>
          </a:p>
        </p:txBody>
      </p:sp>
      <p:sp>
        <p:nvSpPr>
          <p:cNvPr id="225" name="Text 117">
            <a:extLst>
              <a:ext uri="{FF2B5EF4-FFF2-40B4-BE49-F238E27FC236}">
                <a16:creationId xmlns:a16="http://schemas.microsoft.com/office/drawing/2014/main" id="{05383AEA-E565-FA47-FE67-151449579EBE}"/>
              </a:ext>
            </a:extLst>
          </p:cNvPr>
          <p:cNvSpPr/>
          <p:nvPr/>
        </p:nvSpPr>
        <p:spPr>
          <a:xfrm>
            <a:off x="365760" y="2933781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ABACA GUSTAVO</a:t>
            </a:r>
            <a:endParaRPr lang="en-US" sz="800" dirty="0"/>
          </a:p>
        </p:txBody>
      </p:sp>
      <p:sp>
        <p:nvSpPr>
          <p:cNvPr id="226" name="Shape 118">
            <a:extLst>
              <a:ext uri="{FF2B5EF4-FFF2-40B4-BE49-F238E27FC236}">
                <a16:creationId xmlns:a16="http://schemas.microsoft.com/office/drawing/2014/main" id="{5FBBEE49-A2FD-67AF-9036-106F66D9F3BB}"/>
              </a:ext>
            </a:extLst>
          </p:cNvPr>
          <p:cNvSpPr/>
          <p:nvPr/>
        </p:nvSpPr>
        <p:spPr>
          <a:xfrm>
            <a:off x="2331720" y="2954423"/>
            <a:ext cx="171077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27" name="Shape 119">
            <a:extLst>
              <a:ext uri="{FF2B5EF4-FFF2-40B4-BE49-F238E27FC236}">
                <a16:creationId xmlns:a16="http://schemas.microsoft.com/office/drawing/2014/main" id="{E16CB4F2-6641-F806-9FCB-3E4433A8C054}"/>
              </a:ext>
            </a:extLst>
          </p:cNvPr>
          <p:cNvSpPr/>
          <p:nvPr/>
        </p:nvSpPr>
        <p:spPr>
          <a:xfrm>
            <a:off x="2502797" y="2954423"/>
            <a:ext cx="137979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28" name="Shape 120">
            <a:extLst>
              <a:ext uri="{FF2B5EF4-FFF2-40B4-BE49-F238E27FC236}">
                <a16:creationId xmlns:a16="http://schemas.microsoft.com/office/drawing/2014/main" id="{45EDF4A3-EA1C-9142-5A5A-CBBC2F23D74A}"/>
              </a:ext>
            </a:extLst>
          </p:cNvPr>
          <p:cNvSpPr/>
          <p:nvPr/>
        </p:nvSpPr>
        <p:spPr>
          <a:xfrm>
            <a:off x="2640776" y="2954423"/>
            <a:ext cx="321521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29" name="Text 121">
            <a:extLst>
              <a:ext uri="{FF2B5EF4-FFF2-40B4-BE49-F238E27FC236}">
                <a16:creationId xmlns:a16="http://schemas.microsoft.com/office/drawing/2014/main" id="{18D80BD9-807A-A921-415A-5BE0B955BD89}"/>
              </a:ext>
            </a:extLst>
          </p:cNvPr>
          <p:cNvSpPr/>
          <p:nvPr/>
        </p:nvSpPr>
        <p:spPr>
          <a:xfrm>
            <a:off x="3008016" y="2933781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1.5k</a:t>
            </a:r>
            <a:endParaRPr lang="en-US" sz="750" dirty="0"/>
          </a:p>
        </p:txBody>
      </p:sp>
      <p:sp>
        <p:nvSpPr>
          <p:cNvPr id="230" name="Text 122">
            <a:extLst>
              <a:ext uri="{FF2B5EF4-FFF2-40B4-BE49-F238E27FC236}">
                <a16:creationId xmlns:a16="http://schemas.microsoft.com/office/drawing/2014/main" id="{BA6509BE-E371-5C2C-6022-B91A6283DEB9}"/>
              </a:ext>
            </a:extLst>
          </p:cNvPr>
          <p:cNvSpPr/>
          <p:nvPr/>
        </p:nvSpPr>
        <p:spPr>
          <a:xfrm>
            <a:off x="365760" y="3111819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ALEJANDRO ARRIBAS</a:t>
            </a:r>
            <a:endParaRPr lang="en-US" sz="800" dirty="0"/>
          </a:p>
        </p:txBody>
      </p:sp>
      <p:sp>
        <p:nvSpPr>
          <p:cNvPr id="231" name="Shape 123">
            <a:extLst>
              <a:ext uri="{FF2B5EF4-FFF2-40B4-BE49-F238E27FC236}">
                <a16:creationId xmlns:a16="http://schemas.microsoft.com/office/drawing/2014/main" id="{E4F47D96-EE9A-B575-E3DD-0A306A34131A}"/>
              </a:ext>
            </a:extLst>
          </p:cNvPr>
          <p:cNvSpPr/>
          <p:nvPr/>
        </p:nvSpPr>
        <p:spPr>
          <a:xfrm>
            <a:off x="2331720" y="3132461"/>
            <a:ext cx="16334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32" name="Shape 124">
            <a:extLst>
              <a:ext uri="{FF2B5EF4-FFF2-40B4-BE49-F238E27FC236}">
                <a16:creationId xmlns:a16="http://schemas.microsoft.com/office/drawing/2014/main" id="{CCF03DFD-BF1E-B9CA-7078-83696F9DE618}"/>
              </a:ext>
            </a:extLst>
          </p:cNvPr>
          <p:cNvSpPr/>
          <p:nvPr/>
        </p:nvSpPr>
        <p:spPr>
          <a:xfrm>
            <a:off x="2348054" y="3132461"/>
            <a:ext cx="86828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33" name="Shape 125">
            <a:extLst>
              <a:ext uri="{FF2B5EF4-FFF2-40B4-BE49-F238E27FC236}">
                <a16:creationId xmlns:a16="http://schemas.microsoft.com/office/drawing/2014/main" id="{CDC2CEF5-F590-F22A-DB29-5B2276C3AE8A}"/>
              </a:ext>
            </a:extLst>
          </p:cNvPr>
          <p:cNvSpPr/>
          <p:nvPr/>
        </p:nvSpPr>
        <p:spPr>
          <a:xfrm>
            <a:off x="2434882" y="3132461"/>
            <a:ext cx="526125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34" name="Text 126">
            <a:extLst>
              <a:ext uri="{FF2B5EF4-FFF2-40B4-BE49-F238E27FC236}">
                <a16:creationId xmlns:a16="http://schemas.microsoft.com/office/drawing/2014/main" id="{06AC2578-445C-4308-7393-1D8E977430C6}"/>
              </a:ext>
            </a:extLst>
          </p:cNvPr>
          <p:cNvSpPr/>
          <p:nvPr/>
        </p:nvSpPr>
        <p:spPr>
          <a:xfrm>
            <a:off x="3006727" y="3111819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1.5k</a:t>
            </a:r>
            <a:endParaRPr lang="en-US" sz="750" dirty="0"/>
          </a:p>
        </p:txBody>
      </p:sp>
      <p:sp>
        <p:nvSpPr>
          <p:cNvPr id="235" name="Text 127">
            <a:extLst>
              <a:ext uri="{FF2B5EF4-FFF2-40B4-BE49-F238E27FC236}">
                <a16:creationId xmlns:a16="http://schemas.microsoft.com/office/drawing/2014/main" id="{995A8914-ABF3-B46C-AD80-87E4AC5D6235}"/>
              </a:ext>
            </a:extLst>
          </p:cNvPr>
          <p:cNvSpPr/>
          <p:nvPr/>
        </p:nvSpPr>
        <p:spPr>
          <a:xfrm>
            <a:off x="365760" y="3289857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DUILIO MAZZOCCA</a:t>
            </a:r>
            <a:endParaRPr lang="en-US" sz="800" dirty="0"/>
          </a:p>
        </p:txBody>
      </p:sp>
      <p:sp>
        <p:nvSpPr>
          <p:cNvPr id="236" name="Shape 128">
            <a:extLst>
              <a:ext uri="{FF2B5EF4-FFF2-40B4-BE49-F238E27FC236}">
                <a16:creationId xmlns:a16="http://schemas.microsoft.com/office/drawing/2014/main" id="{37784B3C-9837-9AA8-787D-E611CE2E9730}"/>
              </a:ext>
            </a:extLst>
          </p:cNvPr>
          <p:cNvSpPr/>
          <p:nvPr/>
        </p:nvSpPr>
        <p:spPr>
          <a:xfrm>
            <a:off x="2331720" y="3310499"/>
            <a:ext cx="292722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37" name="Shape 129">
            <a:extLst>
              <a:ext uri="{FF2B5EF4-FFF2-40B4-BE49-F238E27FC236}">
                <a16:creationId xmlns:a16="http://schemas.microsoft.com/office/drawing/2014/main" id="{87DFB47D-0568-6E5C-83D6-5907F0BAC7D5}"/>
              </a:ext>
            </a:extLst>
          </p:cNvPr>
          <p:cNvSpPr/>
          <p:nvPr/>
        </p:nvSpPr>
        <p:spPr>
          <a:xfrm>
            <a:off x="2624442" y="3310499"/>
            <a:ext cx="85108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38" name="Shape 130">
            <a:extLst>
              <a:ext uri="{FF2B5EF4-FFF2-40B4-BE49-F238E27FC236}">
                <a16:creationId xmlns:a16="http://schemas.microsoft.com/office/drawing/2014/main" id="{7CA14E51-9E0A-9B90-6552-81407722BCDC}"/>
              </a:ext>
            </a:extLst>
          </p:cNvPr>
          <p:cNvSpPr/>
          <p:nvPr/>
        </p:nvSpPr>
        <p:spPr>
          <a:xfrm>
            <a:off x="2709550" y="3310499"/>
            <a:ext cx="157752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39" name="Text 131">
            <a:extLst>
              <a:ext uri="{FF2B5EF4-FFF2-40B4-BE49-F238E27FC236}">
                <a16:creationId xmlns:a16="http://schemas.microsoft.com/office/drawing/2014/main" id="{433050FE-33A2-5D4D-2DAC-2DAEF0CCA5D1}"/>
              </a:ext>
            </a:extLst>
          </p:cNvPr>
          <p:cNvSpPr/>
          <p:nvPr/>
        </p:nvSpPr>
        <p:spPr>
          <a:xfrm>
            <a:off x="2913022" y="3289857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1.2k</a:t>
            </a:r>
            <a:endParaRPr lang="en-US" sz="750" dirty="0"/>
          </a:p>
        </p:txBody>
      </p:sp>
      <p:sp>
        <p:nvSpPr>
          <p:cNvPr id="240" name="Text 132">
            <a:extLst>
              <a:ext uri="{FF2B5EF4-FFF2-40B4-BE49-F238E27FC236}">
                <a16:creationId xmlns:a16="http://schemas.microsoft.com/office/drawing/2014/main" id="{4EE515E4-F09A-89F7-5BFF-FB5BB089B108}"/>
              </a:ext>
            </a:extLst>
          </p:cNvPr>
          <p:cNvSpPr/>
          <p:nvPr/>
        </p:nvSpPr>
        <p:spPr>
          <a:xfrm>
            <a:off x="365760" y="3467895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EFFIMAT</a:t>
            </a:r>
            <a:endParaRPr lang="en-US" sz="800" dirty="0"/>
          </a:p>
        </p:txBody>
      </p:sp>
      <p:sp>
        <p:nvSpPr>
          <p:cNvPr id="241" name="Shape 133">
            <a:extLst>
              <a:ext uri="{FF2B5EF4-FFF2-40B4-BE49-F238E27FC236}">
                <a16:creationId xmlns:a16="http://schemas.microsoft.com/office/drawing/2014/main" id="{33A8603D-6310-129B-B793-0A49C9CD8722}"/>
              </a:ext>
            </a:extLst>
          </p:cNvPr>
          <p:cNvSpPr/>
          <p:nvPr/>
        </p:nvSpPr>
        <p:spPr>
          <a:xfrm>
            <a:off x="2331720" y="3488537"/>
            <a:ext cx="383848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42" name="Shape 134">
            <a:extLst>
              <a:ext uri="{FF2B5EF4-FFF2-40B4-BE49-F238E27FC236}">
                <a16:creationId xmlns:a16="http://schemas.microsoft.com/office/drawing/2014/main" id="{0E0AE0A7-EBF3-3D08-047A-6DB6334A4F00}"/>
              </a:ext>
            </a:extLst>
          </p:cNvPr>
          <p:cNvSpPr/>
          <p:nvPr/>
        </p:nvSpPr>
        <p:spPr>
          <a:xfrm>
            <a:off x="2715568" y="3488537"/>
            <a:ext cx="73503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43" name="Text 135">
            <a:extLst>
              <a:ext uri="{FF2B5EF4-FFF2-40B4-BE49-F238E27FC236}">
                <a16:creationId xmlns:a16="http://schemas.microsoft.com/office/drawing/2014/main" id="{1EA7B093-20A7-7744-A50D-F119BED5927F}"/>
              </a:ext>
            </a:extLst>
          </p:cNvPr>
          <p:cNvSpPr/>
          <p:nvPr/>
        </p:nvSpPr>
        <p:spPr>
          <a:xfrm>
            <a:off x="2834791" y="3467895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1.1k</a:t>
            </a:r>
            <a:endParaRPr lang="en-US" sz="750" dirty="0"/>
          </a:p>
        </p:txBody>
      </p:sp>
      <p:sp>
        <p:nvSpPr>
          <p:cNvPr id="244" name="Text 136">
            <a:extLst>
              <a:ext uri="{FF2B5EF4-FFF2-40B4-BE49-F238E27FC236}">
                <a16:creationId xmlns:a16="http://schemas.microsoft.com/office/drawing/2014/main" id="{BDA3C4E4-F7DE-67A1-8703-9A16BDCE8A2B}"/>
              </a:ext>
            </a:extLst>
          </p:cNvPr>
          <p:cNvSpPr/>
          <p:nvPr/>
        </p:nvSpPr>
        <p:spPr>
          <a:xfrm>
            <a:off x="365760" y="3645933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CORDOBA H. RAMON</a:t>
            </a:r>
            <a:endParaRPr lang="en-US" sz="800" dirty="0"/>
          </a:p>
        </p:txBody>
      </p:sp>
      <p:sp>
        <p:nvSpPr>
          <p:cNvPr id="245" name="Shape 137">
            <a:extLst>
              <a:ext uri="{FF2B5EF4-FFF2-40B4-BE49-F238E27FC236}">
                <a16:creationId xmlns:a16="http://schemas.microsoft.com/office/drawing/2014/main" id="{44ACFFC1-A7A3-A705-2701-D45CA285A7DF}"/>
              </a:ext>
            </a:extLst>
          </p:cNvPr>
          <p:cNvSpPr/>
          <p:nvPr/>
        </p:nvSpPr>
        <p:spPr>
          <a:xfrm>
            <a:off x="2331720" y="3666575"/>
            <a:ext cx="58458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46" name="Shape 138">
            <a:extLst>
              <a:ext uri="{FF2B5EF4-FFF2-40B4-BE49-F238E27FC236}">
                <a16:creationId xmlns:a16="http://schemas.microsoft.com/office/drawing/2014/main" id="{70CF2F99-0D22-C69C-E787-1EFB24EFA493}"/>
              </a:ext>
            </a:extLst>
          </p:cNvPr>
          <p:cNvSpPr/>
          <p:nvPr/>
        </p:nvSpPr>
        <p:spPr>
          <a:xfrm>
            <a:off x="2390178" y="3666575"/>
            <a:ext cx="134110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47" name="Shape 139">
            <a:extLst>
              <a:ext uri="{FF2B5EF4-FFF2-40B4-BE49-F238E27FC236}">
                <a16:creationId xmlns:a16="http://schemas.microsoft.com/office/drawing/2014/main" id="{A6845D61-25C3-94B5-18E3-21721DC6E114}"/>
              </a:ext>
            </a:extLst>
          </p:cNvPr>
          <p:cNvSpPr/>
          <p:nvPr/>
        </p:nvSpPr>
        <p:spPr>
          <a:xfrm>
            <a:off x="2524289" y="3666575"/>
            <a:ext cx="219219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48" name="Text 140">
            <a:extLst>
              <a:ext uri="{FF2B5EF4-FFF2-40B4-BE49-F238E27FC236}">
                <a16:creationId xmlns:a16="http://schemas.microsoft.com/office/drawing/2014/main" id="{E0B2AC2F-7EB8-0929-D0EA-65B3127C6CBF}"/>
              </a:ext>
            </a:extLst>
          </p:cNvPr>
          <p:cNvSpPr/>
          <p:nvPr/>
        </p:nvSpPr>
        <p:spPr>
          <a:xfrm>
            <a:off x="2789227" y="3645933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958</a:t>
            </a:r>
            <a:endParaRPr lang="en-US" sz="750" dirty="0"/>
          </a:p>
        </p:txBody>
      </p:sp>
      <p:sp>
        <p:nvSpPr>
          <p:cNvPr id="249" name="Text 141">
            <a:extLst>
              <a:ext uri="{FF2B5EF4-FFF2-40B4-BE49-F238E27FC236}">
                <a16:creationId xmlns:a16="http://schemas.microsoft.com/office/drawing/2014/main" id="{551F3FAA-96CA-6F98-6CA5-7A0959D2C196}"/>
              </a:ext>
            </a:extLst>
          </p:cNvPr>
          <p:cNvSpPr/>
          <p:nvPr/>
        </p:nvSpPr>
        <p:spPr>
          <a:xfrm>
            <a:off x="365760" y="3823971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PALUMBO ROBERTO</a:t>
            </a:r>
            <a:endParaRPr lang="en-US" sz="800" dirty="0"/>
          </a:p>
        </p:txBody>
      </p:sp>
      <p:sp>
        <p:nvSpPr>
          <p:cNvPr id="250" name="Shape 142">
            <a:extLst>
              <a:ext uri="{FF2B5EF4-FFF2-40B4-BE49-F238E27FC236}">
                <a16:creationId xmlns:a16="http://schemas.microsoft.com/office/drawing/2014/main" id="{DE300CC0-9EC2-43BB-6A9C-8A3E46497829}"/>
              </a:ext>
            </a:extLst>
          </p:cNvPr>
          <p:cNvSpPr/>
          <p:nvPr/>
        </p:nvSpPr>
        <p:spPr>
          <a:xfrm>
            <a:off x="2331720" y="3844614"/>
            <a:ext cx="156032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1" name="Shape 143">
            <a:extLst>
              <a:ext uri="{FF2B5EF4-FFF2-40B4-BE49-F238E27FC236}">
                <a16:creationId xmlns:a16="http://schemas.microsoft.com/office/drawing/2014/main" id="{909FF4CC-E4C2-2840-494D-49F31E14BE4A}"/>
              </a:ext>
            </a:extLst>
          </p:cNvPr>
          <p:cNvSpPr/>
          <p:nvPr/>
        </p:nvSpPr>
        <p:spPr>
          <a:xfrm>
            <a:off x="2487752" y="3844614"/>
            <a:ext cx="195578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52" name="Text 144">
            <a:extLst>
              <a:ext uri="{FF2B5EF4-FFF2-40B4-BE49-F238E27FC236}">
                <a16:creationId xmlns:a16="http://schemas.microsoft.com/office/drawing/2014/main" id="{A40536AD-2493-7D51-C5A9-7F9868C20F0D}"/>
              </a:ext>
            </a:extLst>
          </p:cNvPr>
          <p:cNvSpPr/>
          <p:nvPr/>
        </p:nvSpPr>
        <p:spPr>
          <a:xfrm>
            <a:off x="2729050" y="3823971"/>
            <a:ext cx="59436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818</a:t>
            </a:r>
            <a:endParaRPr lang="en-US" sz="750" dirty="0"/>
          </a:p>
        </p:txBody>
      </p:sp>
      <p:sp>
        <p:nvSpPr>
          <p:cNvPr id="253" name="Text 145">
            <a:extLst>
              <a:ext uri="{FF2B5EF4-FFF2-40B4-BE49-F238E27FC236}">
                <a16:creationId xmlns:a16="http://schemas.microsoft.com/office/drawing/2014/main" id="{6106C415-2E6E-AFBE-09DC-DEA0F2E29FE6}"/>
              </a:ext>
            </a:extLst>
          </p:cNvPr>
          <p:cNvSpPr/>
          <p:nvPr/>
        </p:nvSpPr>
        <p:spPr>
          <a:xfrm>
            <a:off x="365760" y="4002010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KEY ACCOUNT</a:t>
            </a:r>
            <a:endParaRPr lang="en-US" sz="800" dirty="0"/>
          </a:p>
        </p:txBody>
      </p:sp>
      <p:sp>
        <p:nvSpPr>
          <p:cNvPr id="254" name="Shape 146">
            <a:extLst>
              <a:ext uri="{FF2B5EF4-FFF2-40B4-BE49-F238E27FC236}">
                <a16:creationId xmlns:a16="http://schemas.microsoft.com/office/drawing/2014/main" id="{9C51B59C-7639-7B78-6BBA-B8EA7C796433}"/>
              </a:ext>
            </a:extLst>
          </p:cNvPr>
          <p:cNvSpPr/>
          <p:nvPr/>
        </p:nvSpPr>
        <p:spPr>
          <a:xfrm>
            <a:off x="2331720" y="4022652"/>
            <a:ext cx="23211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55" name="Shape 147">
            <a:extLst>
              <a:ext uri="{FF2B5EF4-FFF2-40B4-BE49-F238E27FC236}">
                <a16:creationId xmlns:a16="http://schemas.microsoft.com/office/drawing/2014/main" id="{105A704B-95EE-AE90-A66D-7422BC838FDC}"/>
              </a:ext>
            </a:extLst>
          </p:cNvPr>
          <p:cNvSpPr/>
          <p:nvPr/>
        </p:nvSpPr>
        <p:spPr>
          <a:xfrm>
            <a:off x="2354931" y="4022652"/>
            <a:ext cx="37826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56" name="Shape 148">
            <a:extLst>
              <a:ext uri="{FF2B5EF4-FFF2-40B4-BE49-F238E27FC236}">
                <a16:creationId xmlns:a16="http://schemas.microsoft.com/office/drawing/2014/main" id="{88181BCF-74F3-A898-AFE3-C5455ED2CF21}"/>
              </a:ext>
            </a:extLst>
          </p:cNvPr>
          <p:cNvSpPr/>
          <p:nvPr/>
        </p:nvSpPr>
        <p:spPr>
          <a:xfrm>
            <a:off x="2392757" y="4022652"/>
            <a:ext cx="51581" cy="149655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7" name="Shape 149">
            <a:extLst>
              <a:ext uri="{FF2B5EF4-FFF2-40B4-BE49-F238E27FC236}">
                <a16:creationId xmlns:a16="http://schemas.microsoft.com/office/drawing/2014/main" id="{2357AA34-E3AC-6554-4B3F-086FE00CC685}"/>
              </a:ext>
            </a:extLst>
          </p:cNvPr>
          <p:cNvSpPr/>
          <p:nvPr/>
        </p:nvSpPr>
        <p:spPr>
          <a:xfrm>
            <a:off x="2444338" y="4022652"/>
            <a:ext cx="19773" cy="14965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58" name="Text 150">
            <a:extLst>
              <a:ext uri="{FF2B5EF4-FFF2-40B4-BE49-F238E27FC236}">
                <a16:creationId xmlns:a16="http://schemas.microsoft.com/office/drawing/2014/main" id="{71A2C823-A400-D7D2-935E-5DD397CC4AD7}"/>
              </a:ext>
            </a:extLst>
          </p:cNvPr>
          <p:cNvSpPr/>
          <p:nvPr/>
        </p:nvSpPr>
        <p:spPr>
          <a:xfrm>
            <a:off x="365760" y="4180048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EXPORTACION</a:t>
            </a:r>
            <a:endParaRPr lang="en-US" sz="800" dirty="0"/>
          </a:p>
        </p:txBody>
      </p:sp>
      <p:sp>
        <p:nvSpPr>
          <p:cNvPr id="259" name="Shape 151">
            <a:extLst>
              <a:ext uri="{FF2B5EF4-FFF2-40B4-BE49-F238E27FC236}">
                <a16:creationId xmlns:a16="http://schemas.microsoft.com/office/drawing/2014/main" id="{CF8E15E4-D991-F212-ABC3-2C8AF299643F}"/>
              </a:ext>
            </a:extLst>
          </p:cNvPr>
          <p:cNvSpPr/>
          <p:nvPr/>
        </p:nvSpPr>
        <p:spPr>
          <a:xfrm>
            <a:off x="2331720" y="4200690"/>
            <a:ext cx="101013" cy="149655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60" name="Text 152">
            <a:extLst>
              <a:ext uri="{FF2B5EF4-FFF2-40B4-BE49-F238E27FC236}">
                <a16:creationId xmlns:a16="http://schemas.microsoft.com/office/drawing/2014/main" id="{491CF6EA-2EC0-C279-5191-84EAB9B806A9}"/>
              </a:ext>
            </a:extLst>
          </p:cNvPr>
          <p:cNvSpPr/>
          <p:nvPr/>
        </p:nvSpPr>
        <p:spPr>
          <a:xfrm>
            <a:off x="365760" y="4358086"/>
            <a:ext cx="1874520" cy="1909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MODULARTEC</a:t>
            </a:r>
            <a:endParaRPr lang="en-US" sz="800" dirty="0"/>
          </a:p>
        </p:txBody>
      </p:sp>
      <p:sp>
        <p:nvSpPr>
          <p:cNvPr id="261" name="Shape 153">
            <a:extLst>
              <a:ext uri="{FF2B5EF4-FFF2-40B4-BE49-F238E27FC236}">
                <a16:creationId xmlns:a16="http://schemas.microsoft.com/office/drawing/2014/main" id="{08E0601F-DBA0-950D-51B7-4CBDC8B34037}"/>
              </a:ext>
            </a:extLst>
          </p:cNvPr>
          <p:cNvSpPr/>
          <p:nvPr/>
        </p:nvSpPr>
        <p:spPr>
          <a:xfrm>
            <a:off x="2331720" y="4378728"/>
            <a:ext cx="2579" cy="149655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62" name="Shape 154">
            <a:extLst>
              <a:ext uri="{FF2B5EF4-FFF2-40B4-BE49-F238E27FC236}">
                <a16:creationId xmlns:a16="http://schemas.microsoft.com/office/drawing/2014/main" id="{258F77A5-0AF7-95E1-729C-39F693B78673}"/>
              </a:ext>
            </a:extLst>
          </p:cNvPr>
          <p:cNvSpPr/>
          <p:nvPr/>
        </p:nvSpPr>
        <p:spPr>
          <a:xfrm>
            <a:off x="2331720" y="4899463"/>
            <a:ext cx="118872" cy="13417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63" name="Text 155">
            <a:extLst>
              <a:ext uri="{FF2B5EF4-FFF2-40B4-BE49-F238E27FC236}">
                <a16:creationId xmlns:a16="http://schemas.microsoft.com/office/drawing/2014/main" id="{A5102F66-78F1-2FC5-4605-AF3C1A0FADCC}"/>
              </a:ext>
            </a:extLst>
          </p:cNvPr>
          <p:cNvSpPr/>
          <p:nvPr/>
        </p:nvSpPr>
        <p:spPr>
          <a:xfrm>
            <a:off x="2487168" y="4889142"/>
            <a:ext cx="1417320" cy="1857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0–5d · Normal</a:t>
            </a:r>
            <a:endParaRPr lang="en-US" sz="800" dirty="0"/>
          </a:p>
        </p:txBody>
      </p:sp>
      <p:sp>
        <p:nvSpPr>
          <p:cNvPr id="264" name="Shape 156">
            <a:extLst>
              <a:ext uri="{FF2B5EF4-FFF2-40B4-BE49-F238E27FC236}">
                <a16:creationId xmlns:a16="http://schemas.microsoft.com/office/drawing/2014/main" id="{D18E03D5-DF39-D358-482E-F7934A4DDEB4}"/>
              </a:ext>
            </a:extLst>
          </p:cNvPr>
          <p:cNvSpPr/>
          <p:nvPr/>
        </p:nvSpPr>
        <p:spPr>
          <a:xfrm>
            <a:off x="3904488" y="4899463"/>
            <a:ext cx="118872" cy="13417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265" name="Text 157">
            <a:extLst>
              <a:ext uri="{FF2B5EF4-FFF2-40B4-BE49-F238E27FC236}">
                <a16:creationId xmlns:a16="http://schemas.microsoft.com/office/drawing/2014/main" id="{85B81D1F-BC89-5991-86D6-16DF8C17C7C2}"/>
              </a:ext>
            </a:extLst>
          </p:cNvPr>
          <p:cNvSpPr/>
          <p:nvPr/>
        </p:nvSpPr>
        <p:spPr>
          <a:xfrm>
            <a:off x="4059936" y="4889142"/>
            <a:ext cx="1417320" cy="1857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5–10d · Atención</a:t>
            </a:r>
            <a:endParaRPr lang="en-US" sz="800" dirty="0"/>
          </a:p>
        </p:txBody>
      </p:sp>
      <p:sp>
        <p:nvSpPr>
          <p:cNvPr id="266" name="Shape 158">
            <a:extLst>
              <a:ext uri="{FF2B5EF4-FFF2-40B4-BE49-F238E27FC236}">
                <a16:creationId xmlns:a16="http://schemas.microsoft.com/office/drawing/2014/main" id="{9B52465D-8C72-59A3-261D-A94E225AE07E}"/>
              </a:ext>
            </a:extLst>
          </p:cNvPr>
          <p:cNvSpPr/>
          <p:nvPr/>
        </p:nvSpPr>
        <p:spPr>
          <a:xfrm>
            <a:off x="5477256" y="4899463"/>
            <a:ext cx="118872" cy="134174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67" name="Text 159">
            <a:extLst>
              <a:ext uri="{FF2B5EF4-FFF2-40B4-BE49-F238E27FC236}">
                <a16:creationId xmlns:a16="http://schemas.microsoft.com/office/drawing/2014/main" id="{D63EB1BF-1F39-92FE-6CEE-0EE859224777}"/>
              </a:ext>
            </a:extLst>
          </p:cNvPr>
          <p:cNvSpPr/>
          <p:nvPr/>
        </p:nvSpPr>
        <p:spPr>
          <a:xfrm>
            <a:off x="5632704" y="4889142"/>
            <a:ext cx="1417320" cy="1857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10–20d · Preocupante</a:t>
            </a:r>
            <a:endParaRPr lang="en-US" sz="800" dirty="0"/>
          </a:p>
        </p:txBody>
      </p:sp>
      <p:sp>
        <p:nvSpPr>
          <p:cNvPr id="268" name="Shape 160">
            <a:extLst>
              <a:ext uri="{FF2B5EF4-FFF2-40B4-BE49-F238E27FC236}">
                <a16:creationId xmlns:a16="http://schemas.microsoft.com/office/drawing/2014/main" id="{97FF5A24-BC06-5460-5042-8B51EE4231EE}"/>
              </a:ext>
            </a:extLst>
          </p:cNvPr>
          <p:cNvSpPr/>
          <p:nvPr/>
        </p:nvSpPr>
        <p:spPr>
          <a:xfrm>
            <a:off x="7050024" y="4899463"/>
            <a:ext cx="118872" cy="13417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</p:sp>
      <p:sp>
        <p:nvSpPr>
          <p:cNvPr id="269" name="Text 161">
            <a:extLst>
              <a:ext uri="{FF2B5EF4-FFF2-40B4-BE49-F238E27FC236}">
                <a16:creationId xmlns:a16="http://schemas.microsoft.com/office/drawing/2014/main" id="{35811D91-FE5C-C0F5-3C74-46B2C83842A7}"/>
              </a:ext>
            </a:extLst>
          </p:cNvPr>
          <p:cNvSpPr/>
          <p:nvPr/>
        </p:nvSpPr>
        <p:spPr>
          <a:xfrm>
            <a:off x="7205472" y="4889142"/>
            <a:ext cx="1417320" cy="18577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&gt;20d · Crítico</a:t>
            </a:r>
            <a:endParaRPr lang="en-US" sz="800" dirty="0"/>
          </a:p>
        </p:txBody>
      </p:sp>
      <p:sp>
        <p:nvSpPr>
          <p:cNvPr id="270" name="Text 64">
            <a:extLst>
              <a:ext uri="{FF2B5EF4-FFF2-40B4-BE49-F238E27FC236}">
                <a16:creationId xmlns:a16="http://schemas.microsoft.com/office/drawing/2014/main" id="{CBB04E3C-98C2-D6B6-5292-1F9776DD9F6A}"/>
              </a:ext>
            </a:extLst>
          </p:cNvPr>
          <p:cNvSpPr/>
          <p:nvPr/>
        </p:nvSpPr>
        <p:spPr>
          <a:xfrm>
            <a:off x="8641558" y="983102"/>
            <a:ext cx="422048" cy="17029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15k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034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0CF692-AA2E-6E94-10BF-A644B6FD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75B67-76E9-9000-1B4A-B90334CB9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A30FEDA-AAB7-F1BA-8E9F-E1FEBCFE5358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Matrículas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 stock — cantidad y antigüedad por agente</a:t>
            </a:r>
            <a:endParaRPr lang="en-US" sz="22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308A0236-6F51-C2E5-4E33-CC33966FE043}"/>
              </a:ext>
            </a:extLst>
          </p:cNvPr>
          <p:cNvSpPr/>
          <p:nvPr/>
        </p:nvSpPr>
        <p:spPr>
          <a:xfrm>
            <a:off x="2240866" y="1417320"/>
            <a:ext cx="6667" cy="2533235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4399B26-9384-7FE2-34DD-9C67B1C3D2E5}"/>
              </a:ext>
            </a:extLst>
          </p:cNvPr>
          <p:cNvSpPr/>
          <p:nvPr/>
        </p:nvSpPr>
        <p:spPr>
          <a:xfrm>
            <a:off x="2074190" y="3999586"/>
            <a:ext cx="333352" cy="163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8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530D87A9-4BE0-E30A-A015-3B8D1FAF05FE}"/>
              </a:ext>
            </a:extLst>
          </p:cNvPr>
          <p:cNvSpPr/>
          <p:nvPr/>
        </p:nvSpPr>
        <p:spPr>
          <a:xfrm>
            <a:off x="3736383" y="1417320"/>
            <a:ext cx="6667" cy="2533235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BD709DA8-626E-3425-9260-2026D6668063}"/>
              </a:ext>
            </a:extLst>
          </p:cNvPr>
          <p:cNvSpPr/>
          <p:nvPr/>
        </p:nvSpPr>
        <p:spPr>
          <a:xfrm>
            <a:off x="3569707" y="3999586"/>
            <a:ext cx="333352" cy="163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80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315F6F01-8108-A91E-BDFF-0C22072489DF}"/>
              </a:ext>
            </a:extLst>
          </p:cNvPr>
          <p:cNvSpPr/>
          <p:nvPr/>
        </p:nvSpPr>
        <p:spPr>
          <a:xfrm>
            <a:off x="5231900" y="1417320"/>
            <a:ext cx="6667" cy="2533235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7D68E9B5-AB02-1911-9A7F-FCA2E3486A54}"/>
              </a:ext>
            </a:extLst>
          </p:cNvPr>
          <p:cNvSpPr/>
          <p:nvPr/>
        </p:nvSpPr>
        <p:spPr>
          <a:xfrm>
            <a:off x="5065224" y="3999586"/>
            <a:ext cx="333352" cy="163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</a:t>
            </a:r>
            <a:endParaRPr lang="en-US" sz="8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6780247C-1CDB-66D0-F47F-DAE29629CDBB}"/>
              </a:ext>
            </a:extLst>
          </p:cNvPr>
          <p:cNvSpPr/>
          <p:nvPr/>
        </p:nvSpPr>
        <p:spPr>
          <a:xfrm>
            <a:off x="6727417" y="1417320"/>
            <a:ext cx="6667" cy="2533235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3EF44059-DE44-03FA-4113-3803E48E523C}"/>
              </a:ext>
            </a:extLst>
          </p:cNvPr>
          <p:cNvSpPr/>
          <p:nvPr/>
        </p:nvSpPr>
        <p:spPr>
          <a:xfrm>
            <a:off x="6560741" y="3999586"/>
            <a:ext cx="333352" cy="163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120</a:t>
            </a:r>
            <a:endParaRPr lang="en-US" sz="800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A966E633-A9E9-7312-14BF-3708D68FAF55}"/>
              </a:ext>
            </a:extLst>
          </p:cNvPr>
          <p:cNvSpPr/>
          <p:nvPr/>
        </p:nvSpPr>
        <p:spPr>
          <a:xfrm>
            <a:off x="8222934" y="1417320"/>
            <a:ext cx="6667" cy="2533235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5E1673F9-86F7-0D4B-923E-87104FC48B23}"/>
              </a:ext>
            </a:extLst>
          </p:cNvPr>
          <p:cNvSpPr/>
          <p:nvPr/>
        </p:nvSpPr>
        <p:spPr>
          <a:xfrm>
            <a:off x="4110262" y="1417320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8E54BEEF-B715-2AB2-E16E-348083E0B5BF}"/>
              </a:ext>
            </a:extLst>
          </p:cNvPr>
          <p:cNvSpPr/>
          <p:nvPr/>
        </p:nvSpPr>
        <p:spPr>
          <a:xfrm>
            <a:off x="4110262" y="1515381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312309E3-C3EA-79A0-D21F-43B8B9DABF33}"/>
              </a:ext>
            </a:extLst>
          </p:cNvPr>
          <p:cNvSpPr/>
          <p:nvPr/>
        </p:nvSpPr>
        <p:spPr>
          <a:xfrm>
            <a:off x="4110262" y="1613441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E0FA9D66-81CB-9476-E0C6-BB5B89D1BD53}"/>
              </a:ext>
            </a:extLst>
          </p:cNvPr>
          <p:cNvSpPr/>
          <p:nvPr/>
        </p:nvSpPr>
        <p:spPr>
          <a:xfrm>
            <a:off x="4110262" y="1711502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C7F076AD-1ABC-17CF-62CB-F29D0F2CA11A}"/>
              </a:ext>
            </a:extLst>
          </p:cNvPr>
          <p:cNvSpPr/>
          <p:nvPr/>
        </p:nvSpPr>
        <p:spPr>
          <a:xfrm>
            <a:off x="4110262" y="1809563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D52B2681-C3F4-76F0-F54D-403D4C2D1A0F}"/>
              </a:ext>
            </a:extLst>
          </p:cNvPr>
          <p:cNvSpPr/>
          <p:nvPr/>
        </p:nvSpPr>
        <p:spPr>
          <a:xfrm>
            <a:off x="4110262" y="1907624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79166469-4EDB-B647-CF49-0D88E3896D9A}"/>
              </a:ext>
            </a:extLst>
          </p:cNvPr>
          <p:cNvSpPr/>
          <p:nvPr/>
        </p:nvSpPr>
        <p:spPr>
          <a:xfrm>
            <a:off x="4110262" y="2005684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2ACBEFC6-C915-DD87-9E7F-C872211C2176}"/>
              </a:ext>
            </a:extLst>
          </p:cNvPr>
          <p:cNvSpPr/>
          <p:nvPr/>
        </p:nvSpPr>
        <p:spPr>
          <a:xfrm>
            <a:off x="4110262" y="2103745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A9518185-33D6-ED9B-547C-9E2BCD1A9909}"/>
              </a:ext>
            </a:extLst>
          </p:cNvPr>
          <p:cNvSpPr/>
          <p:nvPr/>
        </p:nvSpPr>
        <p:spPr>
          <a:xfrm>
            <a:off x="4110262" y="2201806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1FCE7C6A-0103-BA5B-1029-2DEAD29B6A2C}"/>
              </a:ext>
            </a:extLst>
          </p:cNvPr>
          <p:cNvSpPr/>
          <p:nvPr/>
        </p:nvSpPr>
        <p:spPr>
          <a:xfrm>
            <a:off x="4110262" y="2299866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9BFA82C7-0AFA-0540-042A-00EDA6850F5F}"/>
              </a:ext>
            </a:extLst>
          </p:cNvPr>
          <p:cNvSpPr/>
          <p:nvPr/>
        </p:nvSpPr>
        <p:spPr>
          <a:xfrm>
            <a:off x="4110262" y="2397927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A698792E-78BB-6122-8DD9-29E48C4A9D90}"/>
              </a:ext>
            </a:extLst>
          </p:cNvPr>
          <p:cNvSpPr/>
          <p:nvPr/>
        </p:nvSpPr>
        <p:spPr>
          <a:xfrm>
            <a:off x="4110262" y="2495988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Shape 26">
            <a:extLst>
              <a:ext uri="{FF2B5EF4-FFF2-40B4-BE49-F238E27FC236}">
                <a16:creationId xmlns:a16="http://schemas.microsoft.com/office/drawing/2014/main" id="{45CB9740-1D50-771B-3664-3172AE661E03}"/>
              </a:ext>
            </a:extLst>
          </p:cNvPr>
          <p:cNvSpPr/>
          <p:nvPr/>
        </p:nvSpPr>
        <p:spPr>
          <a:xfrm>
            <a:off x="4110262" y="2594049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ACCFE4BD-6116-BE00-9D5D-B8947582AE76}"/>
              </a:ext>
            </a:extLst>
          </p:cNvPr>
          <p:cNvSpPr/>
          <p:nvPr/>
        </p:nvSpPr>
        <p:spPr>
          <a:xfrm>
            <a:off x="4110262" y="2692109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4D8AAA61-DB29-921E-3664-19839F784BB6}"/>
              </a:ext>
            </a:extLst>
          </p:cNvPr>
          <p:cNvSpPr/>
          <p:nvPr/>
        </p:nvSpPr>
        <p:spPr>
          <a:xfrm>
            <a:off x="4110262" y="2790170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Shape 29">
            <a:extLst>
              <a:ext uri="{FF2B5EF4-FFF2-40B4-BE49-F238E27FC236}">
                <a16:creationId xmlns:a16="http://schemas.microsoft.com/office/drawing/2014/main" id="{3C6E8E18-81CB-FC02-1537-623957F430E9}"/>
              </a:ext>
            </a:extLst>
          </p:cNvPr>
          <p:cNvSpPr/>
          <p:nvPr/>
        </p:nvSpPr>
        <p:spPr>
          <a:xfrm>
            <a:off x="4110262" y="2888231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Shape 30">
            <a:extLst>
              <a:ext uri="{FF2B5EF4-FFF2-40B4-BE49-F238E27FC236}">
                <a16:creationId xmlns:a16="http://schemas.microsoft.com/office/drawing/2014/main" id="{B97AFF15-6F14-69B6-746D-5E209767EEE6}"/>
              </a:ext>
            </a:extLst>
          </p:cNvPr>
          <p:cNvSpPr/>
          <p:nvPr/>
        </p:nvSpPr>
        <p:spPr>
          <a:xfrm>
            <a:off x="4110262" y="2986292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Shape 31">
            <a:extLst>
              <a:ext uri="{FF2B5EF4-FFF2-40B4-BE49-F238E27FC236}">
                <a16:creationId xmlns:a16="http://schemas.microsoft.com/office/drawing/2014/main" id="{849E7879-B5F9-CEF0-8502-ABE91ED3B64A}"/>
              </a:ext>
            </a:extLst>
          </p:cNvPr>
          <p:cNvSpPr/>
          <p:nvPr/>
        </p:nvSpPr>
        <p:spPr>
          <a:xfrm>
            <a:off x="4110262" y="3084352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Shape 32">
            <a:extLst>
              <a:ext uri="{FF2B5EF4-FFF2-40B4-BE49-F238E27FC236}">
                <a16:creationId xmlns:a16="http://schemas.microsoft.com/office/drawing/2014/main" id="{4CDD58C6-863D-0795-0A29-7BA1D56AA55B}"/>
              </a:ext>
            </a:extLst>
          </p:cNvPr>
          <p:cNvSpPr/>
          <p:nvPr/>
        </p:nvSpPr>
        <p:spPr>
          <a:xfrm>
            <a:off x="4110262" y="3182413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F64A24D8-5221-2655-3FA8-28F25B06A2C7}"/>
              </a:ext>
            </a:extLst>
          </p:cNvPr>
          <p:cNvSpPr/>
          <p:nvPr/>
        </p:nvSpPr>
        <p:spPr>
          <a:xfrm>
            <a:off x="4110262" y="3280474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Shape 34">
            <a:extLst>
              <a:ext uri="{FF2B5EF4-FFF2-40B4-BE49-F238E27FC236}">
                <a16:creationId xmlns:a16="http://schemas.microsoft.com/office/drawing/2014/main" id="{0765284E-18AD-D9C3-C228-5E7D7B0CBCB9}"/>
              </a:ext>
            </a:extLst>
          </p:cNvPr>
          <p:cNvSpPr/>
          <p:nvPr/>
        </p:nvSpPr>
        <p:spPr>
          <a:xfrm>
            <a:off x="4110262" y="3378534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8" name="Shape 35">
            <a:extLst>
              <a:ext uri="{FF2B5EF4-FFF2-40B4-BE49-F238E27FC236}">
                <a16:creationId xmlns:a16="http://schemas.microsoft.com/office/drawing/2014/main" id="{0048DE05-9557-B016-0AEE-4B969868AD23}"/>
              </a:ext>
            </a:extLst>
          </p:cNvPr>
          <p:cNvSpPr/>
          <p:nvPr/>
        </p:nvSpPr>
        <p:spPr>
          <a:xfrm>
            <a:off x="4110262" y="3476595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Shape 36">
            <a:extLst>
              <a:ext uri="{FF2B5EF4-FFF2-40B4-BE49-F238E27FC236}">
                <a16:creationId xmlns:a16="http://schemas.microsoft.com/office/drawing/2014/main" id="{FD6C04BB-7144-D6EC-6069-B1F18C480004}"/>
              </a:ext>
            </a:extLst>
          </p:cNvPr>
          <p:cNvSpPr/>
          <p:nvPr/>
        </p:nvSpPr>
        <p:spPr>
          <a:xfrm>
            <a:off x="4110262" y="3574656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Shape 37">
            <a:extLst>
              <a:ext uri="{FF2B5EF4-FFF2-40B4-BE49-F238E27FC236}">
                <a16:creationId xmlns:a16="http://schemas.microsoft.com/office/drawing/2014/main" id="{31B5A631-EB1E-D32E-DF42-ECE2C74CDCD4}"/>
              </a:ext>
            </a:extLst>
          </p:cNvPr>
          <p:cNvSpPr/>
          <p:nvPr/>
        </p:nvSpPr>
        <p:spPr>
          <a:xfrm>
            <a:off x="4110262" y="3672717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Shape 38">
            <a:extLst>
              <a:ext uri="{FF2B5EF4-FFF2-40B4-BE49-F238E27FC236}">
                <a16:creationId xmlns:a16="http://schemas.microsoft.com/office/drawing/2014/main" id="{321A8ADC-B546-EC2D-71B7-333722DDE05B}"/>
              </a:ext>
            </a:extLst>
          </p:cNvPr>
          <p:cNvSpPr/>
          <p:nvPr/>
        </p:nvSpPr>
        <p:spPr>
          <a:xfrm>
            <a:off x="4110262" y="3770777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718D6E0E-71C2-F025-B63C-0F04FE04DF28}"/>
              </a:ext>
            </a:extLst>
          </p:cNvPr>
          <p:cNvSpPr/>
          <p:nvPr/>
        </p:nvSpPr>
        <p:spPr>
          <a:xfrm>
            <a:off x="4110262" y="3868838"/>
            <a:ext cx="6667" cy="57202"/>
          </a:xfrm>
          <a:prstGeom prst="rect">
            <a:avLst/>
          </a:prstGeom>
          <a:solidFill>
            <a:srgbClr val="888888"/>
          </a:solidFill>
          <a:ln w="12700">
            <a:solidFill>
              <a:srgbClr val="88888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3" name="Text 40">
            <a:extLst>
              <a:ext uri="{FF2B5EF4-FFF2-40B4-BE49-F238E27FC236}">
                <a16:creationId xmlns:a16="http://schemas.microsoft.com/office/drawing/2014/main" id="{1412F4A7-D178-DC1F-307B-DFDD06C02746}"/>
              </a:ext>
            </a:extLst>
          </p:cNvPr>
          <p:cNvSpPr/>
          <p:nvPr/>
        </p:nvSpPr>
        <p:spPr>
          <a:xfrm>
            <a:off x="3926919" y="3999586"/>
            <a:ext cx="375021" cy="163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 u</a:t>
            </a:r>
            <a:endParaRPr lang="en-US" sz="750" dirty="0"/>
          </a:p>
        </p:txBody>
      </p:sp>
      <p:sp>
        <p:nvSpPr>
          <p:cNvPr id="44" name="Text 42">
            <a:extLst>
              <a:ext uri="{FF2B5EF4-FFF2-40B4-BE49-F238E27FC236}">
                <a16:creationId xmlns:a16="http://schemas.microsoft.com/office/drawing/2014/main" id="{5CE0D73B-81C4-4C28-C020-AEC3D7825310}"/>
              </a:ext>
            </a:extLst>
          </p:cNvPr>
          <p:cNvSpPr/>
          <p:nvPr/>
        </p:nvSpPr>
        <p:spPr>
          <a:xfrm>
            <a:off x="365761" y="1432982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EXPORTACION</a:t>
            </a:r>
            <a:endParaRPr lang="en-US" sz="900" dirty="0"/>
          </a:p>
        </p:txBody>
      </p:sp>
      <p:sp>
        <p:nvSpPr>
          <p:cNvPr id="45" name="Shape 43">
            <a:extLst>
              <a:ext uri="{FF2B5EF4-FFF2-40B4-BE49-F238E27FC236}">
                <a16:creationId xmlns:a16="http://schemas.microsoft.com/office/drawing/2014/main" id="{F8A8953E-D76D-6927-0AC5-E7342308F0ED}"/>
              </a:ext>
            </a:extLst>
          </p:cNvPr>
          <p:cNvSpPr/>
          <p:nvPr/>
        </p:nvSpPr>
        <p:spPr>
          <a:xfrm>
            <a:off x="2240866" y="1432982"/>
            <a:ext cx="1084250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6" name="Shape 44">
            <a:extLst>
              <a:ext uri="{FF2B5EF4-FFF2-40B4-BE49-F238E27FC236}">
                <a16:creationId xmlns:a16="http://schemas.microsoft.com/office/drawing/2014/main" id="{0953D1B0-BAC7-B7E0-5234-6188ED11D7EB}"/>
              </a:ext>
            </a:extLst>
          </p:cNvPr>
          <p:cNvSpPr/>
          <p:nvPr/>
        </p:nvSpPr>
        <p:spPr>
          <a:xfrm>
            <a:off x="3325115" y="1432982"/>
            <a:ext cx="1757233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7" name="Shape 45">
            <a:extLst>
              <a:ext uri="{FF2B5EF4-FFF2-40B4-BE49-F238E27FC236}">
                <a16:creationId xmlns:a16="http://schemas.microsoft.com/office/drawing/2014/main" id="{A7630BA9-C6F3-44D4-6003-736531D99564}"/>
              </a:ext>
            </a:extLst>
          </p:cNvPr>
          <p:cNvSpPr/>
          <p:nvPr/>
        </p:nvSpPr>
        <p:spPr>
          <a:xfrm>
            <a:off x="5082348" y="1432982"/>
            <a:ext cx="1159026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8" name="Shape 46">
            <a:extLst>
              <a:ext uri="{FF2B5EF4-FFF2-40B4-BE49-F238E27FC236}">
                <a16:creationId xmlns:a16="http://schemas.microsoft.com/office/drawing/2014/main" id="{4ADD9E4E-322B-2061-3BB5-4904768E626A}"/>
              </a:ext>
            </a:extLst>
          </p:cNvPr>
          <p:cNvSpPr/>
          <p:nvPr/>
        </p:nvSpPr>
        <p:spPr>
          <a:xfrm>
            <a:off x="6241374" y="1432982"/>
            <a:ext cx="1458129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47">
            <a:extLst>
              <a:ext uri="{FF2B5EF4-FFF2-40B4-BE49-F238E27FC236}">
                <a16:creationId xmlns:a16="http://schemas.microsoft.com/office/drawing/2014/main" id="{DAF2FBC2-8AA7-8D6A-73B3-6463EDF1EE51}"/>
              </a:ext>
            </a:extLst>
          </p:cNvPr>
          <p:cNvSpPr/>
          <p:nvPr/>
        </p:nvSpPr>
        <p:spPr>
          <a:xfrm>
            <a:off x="7766174" y="1432982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146</a:t>
            </a:r>
            <a:endParaRPr lang="en-US" sz="900" dirty="0"/>
          </a:p>
        </p:txBody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F46FD4D2-9989-99E8-CAFE-AB911068071F}"/>
              </a:ext>
            </a:extLst>
          </p:cNvPr>
          <p:cNvSpPr/>
          <p:nvPr/>
        </p:nvSpPr>
        <p:spPr>
          <a:xfrm>
            <a:off x="365761" y="1644085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ROUTABOUL JAVIER</a:t>
            </a:r>
            <a:endParaRPr lang="en-US" sz="900" dirty="0"/>
          </a:p>
        </p:txBody>
      </p:sp>
      <p:sp>
        <p:nvSpPr>
          <p:cNvPr id="51" name="Shape 49">
            <a:extLst>
              <a:ext uri="{FF2B5EF4-FFF2-40B4-BE49-F238E27FC236}">
                <a16:creationId xmlns:a16="http://schemas.microsoft.com/office/drawing/2014/main" id="{B37D0E87-211E-72D0-DD2A-D2E4FB71C3BB}"/>
              </a:ext>
            </a:extLst>
          </p:cNvPr>
          <p:cNvSpPr/>
          <p:nvPr/>
        </p:nvSpPr>
        <p:spPr>
          <a:xfrm>
            <a:off x="2240866" y="1644085"/>
            <a:ext cx="897311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2" name="Shape 50">
            <a:extLst>
              <a:ext uri="{FF2B5EF4-FFF2-40B4-BE49-F238E27FC236}">
                <a16:creationId xmlns:a16="http://schemas.microsoft.com/office/drawing/2014/main" id="{2ED79C44-7233-BA87-BF56-05EC5D2C3EB4}"/>
              </a:ext>
            </a:extLst>
          </p:cNvPr>
          <p:cNvSpPr/>
          <p:nvPr/>
        </p:nvSpPr>
        <p:spPr>
          <a:xfrm>
            <a:off x="3138176" y="1644085"/>
            <a:ext cx="112164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Shape 51">
            <a:extLst>
              <a:ext uri="{FF2B5EF4-FFF2-40B4-BE49-F238E27FC236}">
                <a16:creationId xmlns:a16="http://schemas.microsoft.com/office/drawing/2014/main" id="{08AA1E41-CD48-A9DC-A566-4372EAF27A85}"/>
              </a:ext>
            </a:extLst>
          </p:cNvPr>
          <p:cNvSpPr/>
          <p:nvPr/>
        </p:nvSpPr>
        <p:spPr>
          <a:xfrm>
            <a:off x="3250340" y="1644085"/>
            <a:ext cx="635595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4" name="Text 52">
            <a:extLst>
              <a:ext uri="{FF2B5EF4-FFF2-40B4-BE49-F238E27FC236}">
                <a16:creationId xmlns:a16="http://schemas.microsoft.com/office/drawing/2014/main" id="{9658AB40-A19C-847B-CB8D-7BB6DA43B77A}"/>
              </a:ext>
            </a:extLst>
          </p:cNvPr>
          <p:cNvSpPr/>
          <p:nvPr/>
        </p:nvSpPr>
        <p:spPr>
          <a:xfrm>
            <a:off x="3952605" y="1644085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900" dirty="0"/>
          </a:p>
        </p:txBody>
      </p:sp>
      <p:sp>
        <p:nvSpPr>
          <p:cNvPr id="55" name="Text 53">
            <a:extLst>
              <a:ext uri="{FF2B5EF4-FFF2-40B4-BE49-F238E27FC236}">
                <a16:creationId xmlns:a16="http://schemas.microsoft.com/office/drawing/2014/main" id="{38F79D85-31DF-2E15-58EA-7BD5490491B3}"/>
              </a:ext>
            </a:extLst>
          </p:cNvPr>
          <p:cNvSpPr/>
          <p:nvPr/>
        </p:nvSpPr>
        <p:spPr>
          <a:xfrm>
            <a:off x="365761" y="1855188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KEY ACCOUNT</a:t>
            </a:r>
            <a:endParaRPr lang="en-US" sz="900" dirty="0"/>
          </a:p>
        </p:txBody>
      </p:sp>
      <p:sp>
        <p:nvSpPr>
          <p:cNvPr id="56" name="Shape 54">
            <a:extLst>
              <a:ext uri="{FF2B5EF4-FFF2-40B4-BE49-F238E27FC236}">
                <a16:creationId xmlns:a16="http://schemas.microsoft.com/office/drawing/2014/main" id="{0A77E8DB-028D-7A9A-1457-3CC9AA637549}"/>
              </a:ext>
            </a:extLst>
          </p:cNvPr>
          <p:cNvSpPr/>
          <p:nvPr/>
        </p:nvSpPr>
        <p:spPr>
          <a:xfrm>
            <a:off x="2240866" y="1855188"/>
            <a:ext cx="261715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7" name="Shape 55">
            <a:extLst>
              <a:ext uri="{FF2B5EF4-FFF2-40B4-BE49-F238E27FC236}">
                <a16:creationId xmlns:a16="http://schemas.microsoft.com/office/drawing/2014/main" id="{196281B4-FC6F-EEB9-F794-44B2F75286C6}"/>
              </a:ext>
            </a:extLst>
          </p:cNvPr>
          <p:cNvSpPr/>
          <p:nvPr/>
        </p:nvSpPr>
        <p:spPr>
          <a:xfrm>
            <a:off x="2502581" y="1855188"/>
            <a:ext cx="261715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8" name="Shape 56">
            <a:extLst>
              <a:ext uri="{FF2B5EF4-FFF2-40B4-BE49-F238E27FC236}">
                <a16:creationId xmlns:a16="http://schemas.microsoft.com/office/drawing/2014/main" id="{A20535E3-AFAD-EBEB-DE98-5FD04BB8BDD3}"/>
              </a:ext>
            </a:extLst>
          </p:cNvPr>
          <p:cNvSpPr/>
          <p:nvPr/>
        </p:nvSpPr>
        <p:spPr>
          <a:xfrm>
            <a:off x="2764296" y="1855188"/>
            <a:ext cx="560819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9" name="Shape 57">
            <a:extLst>
              <a:ext uri="{FF2B5EF4-FFF2-40B4-BE49-F238E27FC236}">
                <a16:creationId xmlns:a16="http://schemas.microsoft.com/office/drawing/2014/main" id="{A5FA5C76-F94B-0AF0-8103-E6B2F7005085}"/>
              </a:ext>
            </a:extLst>
          </p:cNvPr>
          <p:cNvSpPr/>
          <p:nvPr/>
        </p:nvSpPr>
        <p:spPr>
          <a:xfrm>
            <a:off x="3325115" y="1855188"/>
            <a:ext cx="373879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0" name="Text 58">
            <a:extLst>
              <a:ext uri="{FF2B5EF4-FFF2-40B4-BE49-F238E27FC236}">
                <a16:creationId xmlns:a16="http://schemas.microsoft.com/office/drawing/2014/main" id="{D16CD40C-F3A6-DA38-A93D-36AE6846F3DB}"/>
              </a:ext>
            </a:extLst>
          </p:cNvPr>
          <p:cNvSpPr/>
          <p:nvPr/>
        </p:nvSpPr>
        <p:spPr>
          <a:xfrm>
            <a:off x="3765665" y="1855188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900" dirty="0"/>
          </a:p>
        </p:txBody>
      </p:sp>
      <p:sp>
        <p:nvSpPr>
          <p:cNvPr id="61" name="Text 59">
            <a:extLst>
              <a:ext uri="{FF2B5EF4-FFF2-40B4-BE49-F238E27FC236}">
                <a16:creationId xmlns:a16="http://schemas.microsoft.com/office/drawing/2014/main" id="{7AA511E9-9AD8-DE56-E612-B567501C2204}"/>
              </a:ext>
            </a:extLst>
          </p:cNvPr>
          <p:cNvSpPr/>
          <p:nvPr/>
        </p:nvSpPr>
        <p:spPr>
          <a:xfrm>
            <a:off x="365761" y="2066291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ARRIBAS ALEJANDRO</a:t>
            </a:r>
            <a:endParaRPr lang="en-US" sz="900" dirty="0"/>
          </a:p>
        </p:txBody>
      </p:sp>
      <p:sp>
        <p:nvSpPr>
          <p:cNvPr id="62" name="Shape 60">
            <a:extLst>
              <a:ext uri="{FF2B5EF4-FFF2-40B4-BE49-F238E27FC236}">
                <a16:creationId xmlns:a16="http://schemas.microsoft.com/office/drawing/2014/main" id="{1C3BFFA0-88F1-F9ED-F0DC-3F70DEF2A412}"/>
              </a:ext>
            </a:extLst>
          </p:cNvPr>
          <p:cNvSpPr/>
          <p:nvPr/>
        </p:nvSpPr>
        <p:spPr>
          <a:xfrm>
            <a:off x="2240866" y="2066291"/>
            <a:ext cx="112164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3" name="Shape 61">
            <a:extLst>
              <a:ext uri="{FF2B5EF4-FFF2-40B4-BE49-F238E27FC236}">
                <a16:creationId xmlns:a16="http://schemas.microsoft.com/office/drawing/2014/main" id="{DA6AD0A9-4A64-ACD7-2B18-98DD95EF442B}"/>
              </a:ext>
            </a:extLst>
          </p:cNvPr>
          <p:cNvSpPr/>
          <p:nvPr/>
        </p:nvSpPr>
        <p:spPr>
          <a:xfrm>
            <a:off x="2353029" y="2066291"/>
            <a:ext cx="112164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4" name="Shape 62">
            <a:extLst>
              <a:ext uri="{FF2B5EF4-FFF2-40B4-BE49-F238E27FC236}">
                <a16:creationId xmlns:a16="http://schemas.microsoft.com/office/drawing/2014/main" id="{9C294869-D08B-E289-D4BD-D82024153E41}"/>
              </a:ext>
            </a:extLst>
          </p:cNvPr>
          <p:cNvSpPr/>
          <p:nvPr/>
        </p:nvSpPr>
        <p:spPr>
          <a:xfrm>
            <a:off x="2465193" y="2066291"/>
            <a:ext cx="373879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5" name="Shape 63">
            <a:extLst>
              <a:ext uri="{FF2B5EF4-FFF2-40B4-BE49-F238E27FC236}">
                <a16:creationId xmlns:a16="http://schemas.microsoft.com/office/drawing/2014/main" id="{BF647AAF-AFC2-C7A1-87EE-03DA0505F35C}"/>
              </a:ext>
            </a:extLst>
          </p:cNvPr>
          <p:cNvSpPr/>
          <p:nvPr/>
        </p:nvSpPr>
        <p:spPr>
          <a:xfrm>
            <a:off x="2839073" y="2066291"/>
            <a:ext cx="186940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6" name="Text 64">
            <a:extLst>
              <a:ext uri="{FF2B5EF4-FFF2-40B4-BE49-F238E27FC236}">
                <a16:creationId xmlns:a16="http://schemas.microsoft.com/office/drawing/2014/main" id="{F497B93B-51F3-D530-6238-85854BA68DAF}"/>
              </a:ext>
            </a:extLst>
          </p:cNvPr>
          <p:cNvSpPr/>
          <p:nvPr/>
        </p:nvSpPr>
        <p:spPr>
          <a:xfrm>
            <a:off x="3092683" y="2066291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  <p:sp>
        <p:nvSpPr>
          <p:cNvPr id="67" name="Text 65">
            <a:extLst>
              <a:ext uri="{FF2B5EF4-FFF2-40B4-BE49-F238E27FC236}">
                <a16:creationId xmlns:a16="http://schemas.microsoft.com/office/drawing/2014/main" id="{DB9625AA-3D76-3C6B-F94B-7DAF72F49BEC}"/>
              </a:ext>
            </a:extLst>
          </p:cNvPr>
          <p:cNvSpPr/>
          <p:nvPr/>
        </p:nvSpPr>
        <p:spPr>
          <a:xfrm>
            <a:off x="365761" y="2277394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JAIMES ARNALDO</a:t>
            </a:r>
            <a:endParaRPr lang="en-US" sz="900" dirty="0"/>
          </a:p>
        </p:txBody>
      </p:sp>
      <p:sp>
        <p:nvSpPr>
          <p:cNvPr id="68" name="Shape 66">
            <a:extLst>
              <a:ext uri="{FF2B5EF4-FFF2-40B4-BE49-F238E27FC236}">
                <a16:creationId xmlns:a16="http://schemas.microsoft.com/office/drawing/2014/main" id="{C185A45D-3165-0EE8-BE3F-D0B49A646C0E}"/>
              </a:ext>
            </a:extLst>
          </p:cNvPr>
          <p:cNvSpPr/>
          <p:nvPr/>
        </p:nvSpPr>
        <p:spPr>
          <a:xfrm>
            <a:off x="2240866" y="2277394"/>
            <a:ext cx="74775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9" name="Shape 67">
            <a:extLst>
              <a:ext uri="{FF2B5EF4-FFF2-40B4-BE49-F238E27FC236}">
                <a16:creationId xmlns:a16="http://schemas.microsoft.com/office/drawing/2014/main" id="{EC492224-FB5B-15F6-4704-5DD8534FD4D3}"/>
              </a:ext>
            </a:extLst>
          </p:cNvPr>
          <p:cNvSpPr/>
          <p:nvPr/>
        </p:nvSpPr>
        <p:spPr>
          <a:xfrm>
            <a:off x="2315641" y="2277394"/>
            <a:ext cx="523431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0" name="Text 68">
            <a:extLst>
              <a:ext uri="{FF2B5EF4-FFF2-40B4-BE49-F238E27FC236}">
                <a16:creationId xmlns:a16="http://schemas.microsoft.com/office/drawing/2014/main" id="{501B0E9E-2DAC-BDF5-7619-0CB051C7F707}"/>
              </a:ext>
            </a:extLst>
          </p:cNvPr>
          <p:cNvSpPr/>
          <p:nvPr/>
        </p:nvSpPr>
        <p:spPr>
          <a:xfrm>
            <a:off x="2905743" y="2277394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sp>
        <p:nvSpPr>
          <p:cNvPr id="71" name="Text 69">
            <a:extLst>
              <a:ext uri="{FF2B5EF4-FFF2-40B4-BE49-F238E27FC236}">
                <a16:creationId xmlns:a16="http://schemas.microsoft.com/office/drawing/2014/main" id="{0C3AA4F5-596E-7014-2F79-D02204A71366}"/>
              </a:ext>
            </a:extLst>
          </p:cNvPr>
          <p:cNvSpPr/>
          <p:nvPr/>
        </p:nvSpPr>
        <p:spPr>
          <a:xfrm>
            <a:off x="365761" y="2488497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DIEGO MUIÑA</a:t>
            </a:r>
            <a:endParaRPr lang="en-US" sz="900" dirty="0"/>
          </a:p>
        </p:txBody>
      </p:sp>
      <p:sp>
        <p:nvSpPr>
          <p:cNvPr id="72" name="Shape 70">
            <a:extLst>
              <a:ext uri="{FF2B5EF4-FFF2-40B4-BE49-F238E27FC236}">
                <a16:creationId xmlns:a16="http://schemas.microsoft.com/office/drawing/2014/main" id="{A202A38D-3AF6-7747-8EEC-024F1DC59C44}"/>
              </a:ext>
            </a:extLst>
          </p:cNvPr>
          <p:cNvSpPr/>
          <p:nvPr/>
        </p:nvSpPr>
        <p:spPr>
          <a:xfrm>
            <a:off x="2240866" y="2488497"/>
            <a:ext cx="336492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3" name="Shape 71">
            <a:extLst>
              <a:ext uri="{FF2B5EF4-FFF2-40B4-BE49-F238E27FC236}">
                <a16:creationId xmlns:a16="http://schemas.microsoft.com/office/drawing/2014/main" id="{EEFCDF13-762B-9605-EDF0-20A08B88DDE5}"/>
              </a:ext>
            </a:extLst>
          </p:cNvPr>
          <p:cNvSpPr/>
          <p:nvPr/>
        </p:nvSpPr>
        <p:spPr>
          <a:xfrm>
            <a:off x="2577357" y="2488497"/>
            <a:ext cx="224327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4" name="Text 72">
            <a:extLst>
              <a:ext uri="{FF2B5EF4-FFF2-40B4-BE49-F238E27FC236}">
                <a16:creationId xmlns:a16="http://schemas.microsoft.com/office/drawing/2014/main" id="{0AA399A3-C74E-BFD3-A1A3-7069DBF1D945}"/>
              </a:ext>
            </a:extLst>
          </p:cNvPr>
          <p:cNvSpPr/>
          <p:nvPr/>
        </p:nvSpPr>
        <p:spPr>
          <a:xfrm>
            <a:off x="2868355" y="2488497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sp>
        <p:nvSpPr>
          <p:cNvPr id="75" name="Text 73">
            <a:extLst>
              <a:ext uri="{FF2B5EF4-FFF2-40B4-BE49-F238E27FC236}">
                <a16:creationId xmlns:a16="http://schemas.microsoft.com/office/drawing/2014/main" id="{4164881C-593C-65ED-8F79-697BE5A8A92A}"/>
              </a:ext>
            </a:extLst>
          </p:cNvPr>
          <p:cNvSpPr/>
          <p:nvPr/>
        </p:nvSpPr>
        <p:spPr>
          <a:xfrm>
            <a:off x="365761" y="2699600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GRUPO PILAR</a:t>
            </a:r>
            <a:endParaRPr lang="en-US" sz="900" dirty="0"/>
          </a:p>
        </p:txBody>
      </p:sp>
      <p:sp>
        <p:nvSpPr>
          <p:cNvPr id="76" name="Shape 74">
            <a:extLst>
              <a:ext uri="{FF2B5EF4-FFF2-40B4-BE49-F238E27FC236}">
                <a16:creationId xmlns:a16="http://schemas.microsoft.com/office/drawing/2014/main" id="{9D8642C5-3344-3891-0180-FFB5EBF52364}"/>
              </a:ext>
            </a:extLst>
          </p:cNvPr>
          <p:cNvSpPr/>
          <p:nvPr/>
        </p:nvSpPr>
        <p:spPr>
          <a:xfrm>
            <a:off x="2240866" y="2699600"/>
            <a:ext cx="149552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7" name="Shape 75">
            <a:extLst>
              <a:ext uri="{FF2B5EF4-FFF2-40B4-BE49-F238E27FC236}">
                <a16:creationId xmlns:a16="http://schemas.microsoft.com/office/drawing/2014/main" id="{E3D38E1D-837D-C0ED-366D-2AD16E691337}"/>
              </a:ext>
            </a:extLst>
          </p:cNvPr>
          <p:cNvSpPr/>
          <p:nvPr/>
        </p:nvSpPr>
        <p:spPr>
          <a:xfrm>
            <a:off x="2390417" y="2699600"/>
            <a:ext cx="74775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8" name="Shape 76">
            <a:extLst>
              <a:ext uri="{FF2B5EF4-FFF2-40B4-BE49-F238E27FC236}">
                <a16:creationId xmlns:a16="http://schemas.microsoft.com/office/drawing/2014/main" id="{A9BBF7B6-DAD7-0086-E22B-0AAF82A910F2}"/>
              </a:ext>
            </a:extLst>
          </p:cNvPr>
          <p:cNvSpPr/>
          <p:nvPr/>
        </p:nvSpPr>
        <p:spPr>
          <a:xfrm>
            <a:off x="2465193" y="2699600"/>
            <a:ext cx="74775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9" name="Text 77">
            <a:extLst>
              <a:ext uri="{FF2B5EF4-FFF2-40B4-BE49-F238E27FC236}">
                <a16:creationId xmlns:a16="http://schemas.microsoft.com/office/drawing/2014/main" id="{31C469AE-20E7-DAB5-C9E5-DCAA98A969E7}"/>
              </a:ext>
            </a:extLst>
          </p:cNvPr>
          <p:cNvSpPr/>
          <p:nvPr/>
        </p:nvSpPr>
        <p:spPr>
          <a:xfrm>
            <a:off x="2606640" y="2699600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80" name="Text 78">
            <a:extLst>
              <a:ext uri="{FF2B5EF4-FFF2-40B4-BE49-F238E27FC236}">
                <a16:creationId xmlns:a16="http://schemas.microsoft.com/office/drawing/2014/main" id="{00855642-0F81-2FC2-9B7A-43A2D31C314B}"/>
              </a:ext>
            </a:extLst>
          </p:cNvPr>
          <p:cNvSpPr/>
          <p:nvPr/>
        </p:nvSpPr>
        <p:spPr>
          <a:xfrm>
            <a:off x="365761" y="2910703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D'AMBROSIO CRISTIAN</a:t>
            </a:r>
            <a:endParaRPr lang="en-US" sz="900" dirty="0"/>
          </a:p>
        </p:txBody>
      </p:sp>
      <p:sp>
        <p:nvSpPr>
          <p:cNvPr id="81" name="Shape 79">
            <a:extLst>
              <a:ext uri="{FF2B5EF4-FFF2-40B4-BE49-F238E27FC236}">
                <a16:creationId xmlns:a16="http://schemas.microsoft.com/office/drawing/2014/main" id="{E93527CA-FF99-23E9-F63C-00A64CE8F3BD}"/>
              </a:ext>
            </a:extLst>
          </p:cNvPr>
          <p:cNvSpPr/>
          <p:nvPr/>
        </p:nvSpPr>
        <p:spPr>
          <a:xfrm>
            <a:off x="2240866" y="2910703"/>
            <a:ext cx="112164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2" name="Shape 80">
            <a:extLst>
              <a:ext uri="{FF2B5EF4-FFF2-40B4-BE49-F238E27FC236}">
                <a16:creationId xmlns:a16="http://schemas.microsoft.com/office/drawing/2014/main" id="{FBA69D3D-F6E3-27AD-8A62-2549C76F4E8B}"/>
              </a:ext>
            </a:extLst>
          </p:cNvPr>
          <p:cNvSpPr/>
          <p:nvPr/>
        </p:nvSpPr>
        <p:spPr>
          <a:xfrm>
            <a:off x="2353029" y="2910703"/>
            <a:ext cx="37388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3" name="Shape 81">
            <a:extLst>
              <a:ext uri="{FF2B5EF4-FFF2-40B4-BE49-F238E27FC236}">
                <a16:creationId xmlns:a16="http://schemas.microsoft.com/office/drawing/2014/main" id="{A141C400-13A2-F5B6-D926-EFBA5638B5F2}"/>
              </a:ext>
            </a:extLst>
          </p:cNvPr>
          <p:cNvSpPr/>
          <p:nvPr/>
        </p:nvSpPr>
        <p:spPr>
          <a:xfrm>
            <a:off x="2390417" y="2910703"/>
            <a:ext cx="74775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4" name="Text 82">
            <a:extLst>
              <a:ext uri="{FF2B5EF4-FFF2-40B4-BE49-F238E27FC236}">
                <a16:creationId xmlns:a16="http://schemas.microsoft.com/office/drawing/2014/main" id="{4663BACF-13C9-2CF1-7DEF-286F4088B6D5}"/>
              </a:ext>
            </a:extLst>
          </p:cNvPr>
          <p:cNvSpPr/>
          <p:nvPr/>
        </p:nvSpPr>
        <p:spPr>
          <a:xfrm>
            <a:off x="2531863" y="2910703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5" name="Text 83">
            <a:extLst>
              <a:ext uri="{FF2B5EF4-FFF2-40B4-BE49-F238E27FC236}">
                <a16:creationId xmlns:a16="http://schemas.microsoft.com/office/drawing/2014/main" id="{50E2CC5F-CCDD-E416-6F3E-08FE3AD8A418}"/>
              </a:ext>
            </a:extLst>
          </p:cNvPr>
          <p:cNvSpPr/>
          <p:nvPr/>
        </p:nvSpPr>
        <p:spPr>
          <a:xfrm>
            <a:off x="365761" y="3121806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ABACA GUSTAVO</a:t>
            </a:r>
            <a:endParaRPr lang="en-US" sz="900" dirty="0"/>
          </a:p>
        </p:txBody>
      </p:sp>
      <p:sp>
        <p:nvSpPr>
          <p:cNvPr id="86" name="Shape 84">
            <a:extLst>
              <a:ext uri="{FF2B5EF4-FFF2-40B4-BE49-F238E27FC236}">
                <a16:creationId xmlns:a16="http://schemas.microsoft.com/office/drawing/2014/main" id="{99221C1F-FCBF-AF7D-E95E-9FE5DA503BD8}"/>
              </a:ext>
            </a:extLst>
          </p:cNvPr>
          <p:cNvSpPr/>
          <p:nvPr/>
        </p:nvSpPr>
        <p:spPr>
          <a:xfrm>
            <a:off x="2240866" y="3121806"/>
            <a:ext cx="149552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7" name="Shape 85">
            <a:extLst>
              <a:ext uri="{FF2B5EF4-FFF2-40B4-BE49-F238E27FC236}">
                <a16:creationId xmlns:a16="http://schemas.microsoft.com/office/drawing/2014/main" id="{4EE0AD19-2D7C-EA36-58D5-F4EBD692FD8C}"/>
              </a:ext>
            </a:extLst>
          </p:cNvPr>
          <p:cNvSpPr/>
          <p:nvPr/>
        </p:nvSpPr>
        <p:spPr>
          <a:xfrm>
            <a:off x="2390417" y="3121806"/>
            <a:ext cx="74775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8" name="Text 86">
            <a:extLst>
              <a:ext uri="{FF2B5EF4-FFF2-40B4-BE49-F238E27FC236}">
                <a16:creationId xmlns:a16="http://schemas.microsoft.com/office/drawing/2014/main" id="{B857F1DB-0BAF-C2E9-70C8-829DFDC25681}"/>
              </a:ext>
            </a:extLst>
          </p:cNvPr>
          <p:cNvSpPr/>
          <p:nvPr/>
        </p:nvSpPr>
        <p:spPr>
          <a:xfrm>
            <a:off x="2531863" y="3121806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9" name="Text 87">
            <a:extLst>
              <a:ext uri="{FF2B5EF4-FFF2-40B4-BE49-F238E27FC236}">
                <a16:creationId xmlns:a16="http://schemas.microsoft.com/office/drawing/2014/main" id="{00CDB9D9-C86E-92E0-3266-5E945322B90A}"/>
              </a:ext>
            </a:extLst>
          </p:cNvPr>
          <p:cNvSpPr/>
          <p:nvPr/>
        </p:nvSpPr>
        <p:spPr>
          <a:xfrm>
            <a:off x="365761" y="3332909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SCHANTZ MARCELO</a:t>
            </a:r>
            <a:endParaRPr lang="en-US" sz="900" dirty="0"/>
          </a:p>
        </p:txBody>
      </p:sp>
      <p:sp>
        <p:nvSpPr>
          <p:cNvPr id="90" name="Shape 88">
            <a:extLst>
              <a:ext uri="{FF2B5EF4-FFF2-40B4-BE49-F238E27FC236}">
                <a16:creationId xmlns:a16="http://schemas.microsoft.com/office/drawing/2014/main" id="{6B7F639C-B64B-2441-9EFB-D0662ADDBEC1}"/>
              </a:ext>
            </a:extLst>
          </p:cNvPr>
          <p:cNvSpPr/>
          <p:nvPr/>
        </p:nvSpPr>
        <p:spPr>
          <a:xfrm>
            <a:off x="2240866" y="3332909"/>
            <a:ext cx="112164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1" name="Shape 89">
            <a:extLst>
              <a:ext uri="{FF2B5EF4-FFF2-40B4-BE49-F238E27FC236}">
                <a16:creationId xmlns:a16="http://schemas.microsoft.com/office/drawing/2014/main" id="{50C528BA-6A2A-9E38-4DB8-664C7C6B5819}"/>
              </a:ext>
            </a:extLst>
          </p:cNvPr>
          <p:cNvSpPr/>
          <p:nvPr/>
        </p:nvSpPr>
        <p:spPr>
          <a:xfrm>
            <a:off x="2353029" y="3332909"/>
            <a:ext cx="112164" cy="179778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2" name="Text 90">
            <a:extLst>
              <a:ext uri="{FF2B5EF4-FFF2-40B4-BE49-F238E27FC236}">
                <a16:creationId xmlns:a16="http://schemas.microsoft.com/office/drawing/2014/main" id="{7054FD02-EC4B-0C0A-B4D0-515E5AA3EC09}"/>
              </a:ext>
            </a:extLst>
          </p:cNvPr>
          <p:cNvSpPr/>
          <p:nvPr/>
        </p:nvSpPr>
        <p:spPr>
          <a:xfrm>
            <a:off x="2531863" y="3332909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93" name="Text 91">
            <a:extLst>
              <a:ext uri="{FF2B5EF4-FFF2-40B4-BE49-F238E27FC236}">
                <a16:creationId xmlns:a16="http://schemas.microsoft.com/office/drawing/2014/main" id="{4B7B5150-5257-7AB3-B904-84AF1214E7E5}"/>
              </a:ext>
            </a:extLst>
          </p:cNvPr>
          <p:cNvSpPr/>
          <p:nvPr/>
        </p:nvSpPr>
        <p:spPr>
          <a:xfrm>
            <a:off x="365761" y="3544012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MILICI MARIANO</a:t>
            </a:r>
            <a:endParaRPr lang="en-US" sz="900" dirty="0"/>
          </a:p>
        </p:txBody>
      </p:sp>
      <p:sp>
        <p:nvSpPr>
          <p:cNvPr id="94" name="Shape 92">
            <a:extLst>
              <a:ext uri="{FF2B5EF4-FFF2-40B4-BE49-F238E27FC236}">
                <a16:creationId xmlns:a16="http://schemas.microsoft.com/office/drawing/2014/main" id="{5CACA764-39CE-D51A-3613-46B686196047}"/>
              </a:ext>
            </a:extLst>
          </p:cNvPr>
          <p:cNvSpPr/>
          <p:nvPr/>
        </p:nvSpPr>
        <p:spPr>
          <a:xfrm>
            <a:off x="2240866" y="3544012"/>
            <a:ext cx="112164" cy="17977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5" name="Text 93">
            <a:extLst>
              <a:ext uri="{FF2B5EF4-FFF2-40B4-BE49-F238E27FC236}">
                <a16:creationId xmlns:a16="http://schemas.microsoft.com/office/drawing/2014/main" id="{4551477A-FD3A-BFDA-0D33-4C7D2DCF10CF}"/>
              </a:ext>
            </a:extLst>
          </p:cNvPr>
          <p:cNvSpPr/>
          <p:nvPr/>
        </p:nvSpPr>
        <p:spPr>
          <a:xfrm>
            <a:off x="2419700" y="3544012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96" name="Text 94">
            <a:extLst>
              <a:ext uri="{FF2B5EF4-FFF2-40B4-BE49-F238E27FC236}">
                <a16:creationId xmlns:a16="http://schemas.microsoft.com/office/drawing/2014/main" id="{4A4700FB-A915-4CC8-7CEF-2162711D6A04}"/>
              </a:ext>
            </a:extLst>
          </p:cNvPr>
          <p:cNvSpPr/>
          <p:nvPr/>
        </p:nvSpPr>
        <p:spPr>
          <a:xfrm>
            <a:off x="365761" y="3755115"/>
            <a:ext cx="1791767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ÁLVAREZ LISANDRO</a:t>
            </a:r>
            <a:endParaRPr lang="en-US" sz="900" dirty="0"/>
          </a:p>
        </p:txBody>
      </p:sp>
      <p:sp>
        <p:nvSpPr>
          <p:cNvPr id="97" name="Shape 95">
            <a:extLst>
              <a:ext uri="{FF2B5EF4-FFF2-40B4-BE49-F238E27FC236}">
                <a16:creationId xmlns:a16="http://schemas.microsoft.com/office/drawing/2014/main" id="{C4E1A8BC-FC9C-7805-FCB4-5FBB455638FD}"/>
              </a:ext>
            </a:extLst>
          </p:cNvPr>
          <p:cNvSpPr/>
          <p:nvPr/>
        </p:nvSpPr>
        <p:spPr>
          <a:xfrm>
            <a:off x="2240866" y="3755115"/>
            <a:ext cx="37388" cy="17977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8" name="Shape 96">
            <a:extLst>
              <a:ext uri="{FF2B5EF4-FFF2-40B4-BE49-F238E27FC236}">
                <a16:creationId xmlns:a16="http://schemas.microsoft.com/office/drawing/2014/main" id="{448D3400-C285-5A10-D213-2EAB09BEE7AD}"/>
              </a:ext>
            </a:extLst>
          </p:cNvPr>
          <p:cNvSpPr/>
          <p:nvPr/>
        </p:nvSpPr>
        <p:spPr>
          <a:xfrm>
            <a:off x="2278254" y="3755115"/>
            <a:ext cx="74775" cy="179778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9" name="Text 97">
            <a:extLst>
              <a:ext uri="{FF2B5EF4-FFF2-40B4-BE49-F238E27FC236}">
                <a16:creationId xmlns:a16="http://schemas.microsoft.com/office/drawing/2014/main" id="{8CE58B8A-3D9F-6239-080C-CA46EACD218A}"/>
              </a:ext>
            </a:extLst>
          </p:cNvPr>
          <p:cNvSpPr/>
          <p:nvPr/>
        </p:nvSpPr>
        <p:spPr>
          <a:xfrm>
            <a:off x="2419700" y="3755115"/>
            <a:ext cx="416690" cy="1797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100" name="Shape 98">
            <a:extLst>
              <a:ext uri="{FF2B5EF4-FFF2-40B4-BE49-F238E27FC236}">
                <a16:creationId xmlns:a16="http://schemas.microsoft.com/office/drawing/2014/main" id="{639BDCC6-2E5B-ECA6-E8FA-2C8D043D815F}"/>
              </a:ext>
            </a:extLst>
          </p:cNvPr>
          <p:cNvSpPr/>
          <p:nvPr/>
        </p:nvSpPr>
        <p:spPr>
          <a:xfrm>
            <a:off x="2240866" y="4301939"/>
            <a:ext cx="116673" cy="11440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1" name="Text 99">
            <a:extLst>
              <a:ext uri="{FF2B5EF4-FFF2-40B4-BE49-F238E27FC236}">
                <a16:creationId xmlns:a16="http://schemas.microsoft.com/office/drawing/2014/main" id="{F624CD6A-E399-70AF-F4BD-304552205C9D}"/>
              </a:ext>
            </a:extLst>
          </p:cNvPr>
          <p:cNvSpPr/>
          <p:nvPr/>
        </p:nvSpPr>
        <p:spPr>
          <a:xfrm>
            <a:off x="2390874" y="4293768"/>
            <a:ext cx="1250070" cy="1470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0–15d · Normal</a:t>
            </a:r>
            <a:endParaRPr lang="en-US" sz="850" dirty="0"/>
          </a:p>
        </p:txBody>
      </p:sp>
      <p:sp>
        <p:nvSpPr>
          <p:cNvPr id="102" name="Shape 100">
            <a:extLst>
              <a:ext uri="{FF2B5EF4-FFF2-40B4-BE49-F238E27FC236}">
                <a16:creationId xmlns:a16="http://schemas.microsoft.com/office/drawing/2014/main" id="{C1F00FAB-AD76-A46E-D0F9-DDDF5C48DE31}"/>
              </a:ext>
            </a:extLst>
          </p:cNvPr>
          <p:cNvSpPr/>
          <p:nvPr/>
        </p:nvSpPr>
        <p:spPr>
          <a:xfrm>
            <a:off x="3615942" y="4301939"/>
            <a:ext cx="116673" cy="114404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3" name="Text 101">
            <a:extLst>
              <a:ext uri="{FF2B5EF4-FFF2-40B4-BE49-F238E27FC236}">
                <a16:creationId xmlns:a16="http://schemas.microsoft.com/office/drawing/2014/main" id="{A37F43A1-E1AA-F48E-1096-0CB023ADFB6B}"/>
              </a:ext>
            </a:extLst>
          </p:cNvPr>
          <p:cNvSpPr/>
          <p:nvPr/>
        </p:nvSpPr>
        <p:spPr>
          <a:xfrm>
            <a:off x="3765951" y="4293768"/>
            <a:ext cx="1250070" cy="1470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15–30d · Atención</a:t>
            </a:r>
            <a:endParaRPr lang="en-US" sz="850" dirty="0"/>
          </a:p>
        </p:txBody>
      </p:sp>
      <p:sp>
        <p:nvSpPr>
          <p:cNvPr id="104" name="Shape 102">
            <a:extLst>
              <a:ext uri="{FF2B5EF4-FFF2-40B4-BE49-F238E27FC236}">
                <a16:creationId xmlns:a16="http://schemas.microsoft.com/office/drawing/2014/main" id="{79DBE3E5-E20F-C85B-4A83-26B5AE54283A}"/>
              </a:ext>
            </a:extLst>
          </p:cNvPr>
          <p:cNvSpPr/>
          <p:nvPr/>
        </p:nvSpPr>
        <p:spPr>
          <a:xfrm>
            <a:off x="4991019" y="4301939"/>
            <a:ext cx="116673" cy="114404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5" name="Text 103">
            <a:extLst>
              <a:ext uri="{FF2B5EF4-FFF2-40B4-BE49-F238E27FC236}">
                <a16:creationId xmlns:a16="http://schemas.microsoft.com/office/drawing/2014/main" id="{DF013729-E31B-39F7-800B-5E05119AA296}"/>
              </a:ext>
            </a:extLst>
          </p:cNvPr>
          <p:cNvSpPr/>
          <p:nvPr/>
        </p:nvSpPr>
        <p:spPr>
          <a:xfrm>
            <a:off x="5141027" y="4293768"/>
            <a:ext cx="1250070" cy="1470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30–60d · Preocupante</a:t>
            </a:r>
            <a:endParaRPr lang="en-US" sz="850" dirty="0"/>
          </a:p>
        </p:txBody>
      </p:sp>
      <p:sp>
        <p:nvSpPr>
          <p:cNvPr id="106" name="Shape 104">
            <a:extLst>
              <a:ext uri="{FF2B5EF4-FFF2-40B4-BE49-F238E27FC236}">
                <a16:creationId xmlns:a16="http://schemas.microsoft.com/office/drawing/2014/main" id="{15B3DA5B-9A41-CE77-005C-33301D312517}"/>
              </a:ext>
            </a:extLst>
          </p:cNvPr>
          <p:cNvSpPr/>
          <p:nvPr/>
        </p:nvSpPr>
        <p:spPr>
          <a:xfrm>
            <a:off x="6366096" y="4301939"/>
            <a:ext cx="116673" cy="11440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7" name="Text 105">
            <a:extLst>
              <a:ext uri="{FF2B5EF4-FFF2-40B4-BE49-F238E27FC236}">
                <a16:creationId xmlns:a16="http://schemas.microsoft.com/office/drawing/2014/main" id="{A10D5B1C-C700-350A-2597-D6CD75620DAC}"/>
              </a:ext>
            </a:extLst>
          </p:cNvPr>
          <p:cNvSpPr/>
          <p:nvPr/>
        </p:nvSpPr>
        <p:spPr>
          <a:xfrm>
            <a:off x="6516104" y="4293768"/>
            <a:ext cx="1250070" cy="1470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&gt;60d · Crítico</a:t>
            </a:r>
            <a:endParaRPr lang="en-US" sz="850" dirty="0"/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AD0B1F5F-B0D6-9548-3678-DCA019A58565}"/>
              </a:ext>
            </a:extLst>
          </p:cNvPr>
          <p:cNvGrpSpPr/>
          <p:nvPr/>
        </p:nvGrpSpPr>
        <p:grpSpPr>
          <a:xfrm>
            <a:off x="340214" y="4650061"/>
            <a:ext cx="8229600" cy="347472"/>
            <a:chOff x="457200" y="4407408"/>
            <a:chExt cx="8229600" cy="347472"/>
          </a:xfrm>
        </p:grpSpPr>
        <p:sp>
          <p:nvSpPr>
            <p:cNvPr id="108" name="Shape 106">
              <a:extLst>
                <a:ext uri="{FF2B5EF4-FFF2-40B4-BE49-F238E27FC236}">
                  <a16:creationId xmlns:a16="http://schemas.microsoft.com/office/drawing/2014/main" id="{E028BB0F-C216-94C6-EF35-66199EED6D9D}"/>
                </a:ext>
              </a:extLst>
            </p:cNvPr>
            <p:cNvSpPr/>
            <p:nvPr/>
          </p:nvSpPr>
          <p:spPr>
            <a:xfrm>
              <a:off x="457200" y="4407408"/>
              <a:ext cx="8229600" cy="347472"/>
            </a:xfrm>
            <a:prstGeom prst="rect">
              <a:avLst/>
            </a:prstGeom>
            <a:solidFill>
              <a:srgbClr val="6B0F0F"/>
            </a:solidFill>
            <a:ln w="12700">
              <a:solidFill>
                <a:srgbClr val="6B0F0F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10" name="Text 108">
              <a:extLst>
                <a:ext uri="{FF2B5EF4-FFF2-40B4-BE49-F238E27FC236}">
                  <a16:creationId xmlns:a16="http://schemas.microsoft.com/office/drawing/2014/main" id="{3B8F475D-D04D-CD2D-A4E8-9BCF6B166736}"/>
                </a:ext>
              </a:extLst>
            </p:cNvPr>
            <p:cNvSpPr/>
            <p:nvPr/>
          </p:nvSpPr>
          <p:spPr>
            <a:xfrm>
              <a:off x="640080" y="4425696"/>
              <a:ext cx="7863840" cy="29260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dirty="0">
                  <a:solidFill>
                    <a:srgbClr val="FFCDD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Total en stock (agentes comerciales):  </a:t>
              </a: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313 unidades</a:t>
              </a:r>
              <a:r>
                <a:rPr lang="en-US" sz="1000" dirty="0">
                  <a:solidFill>
                    <a:srgbClr val="FFCDD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  |   Normal: 89  ·  Atención: 68  ·  Preocupante: 53  ·  Crítico: 103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74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FBC686-65F5-A332-F8FF-87E7AE6E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943088-FDCF-46E4-CB01-8CA562F4F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92EF037-DB0E-FA0E-BAA2-16AB31F82D42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6953F0E7-A17B-B49B-E80F-2E88CDDE4142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Matrículas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 stock — cantidad y antigüedad por clase</a:t>
            </a:r>
            <a:endParaRPr lang="en-US" sz="22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145D3F5A-BA48-B09E-3E36-C9BC00F52D84}"/>
              </a:ext>
            </a:extLst>
          </p:cNvPr>
          <p:cNvSpPr/>
          <p:nvPr/>
        </p:nvSpPr>
        <p:spPr>
          <a:xfrm>
            <a:off x="1828800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17607579-0756-42BD-3FBF-23A9A5D4CD75}"/>
              </a:ext>
            </a:extLst>
          </p:cNvPr>
          <p:cNvSpPr/>
          <p:nvPr/>
        </p:nvSpPr>
        <p:spPr>
          <a:xfrm>
            <a:off x="1627632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9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98B36D16-1AE7-94D2-3CF1-987010F5E740}"/>
              </a:ext>
            </a:extLst>
          </p:cNvPr>
          <p:cNvSpPr/>
          <p:nvPr/>
        </p:nvSpPr>
        <p:spPr>
          <a:xfrm>
            <a:off x="3261229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FF31458E-F26B-7F2B-967E-91677429A1F0}"/>
              </a:ext>
            </a:extLst>
          </p:cNvPr>
          <p:cNvSpPr/>
          <p:nvPr/>
        </p:nvSpPr>
        <p:spPr>
          <a:xfrm>
            <a:off x="3060061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90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B3C8EE5D-9A22-7B3A-7FD0-E0FF298756A5}"/>
              </a:ext>
            </a:extLst>
          </p:cNvPr>
          <p:cNvSpPr/>
          <p:nvPr/>
        </p:nvSpPr>
        <p:spPr>
          <a:xfrm>
            <a:off x="4693658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525C2561-5834-7F72-0222-0C4906AEC9A9}"/>
              </a:ext>
            </a:extLst>
          </p:cNvPr>
          <p:cNvSpPr/>
          <p:nvPr/>
        </p:nvSpPr>
        <p:spPr>
          <a:xfrm>
            <a:off x="4492490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</a:t>
            </a:r>
            <a:endParaRPr lang="en-US" sz="9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F7301FA6-014E-D087-EBDE-4BE8980AD9AE}"/>
              </a:ext>
            </a:extLst>
          </p:cNvPr>
          <p:cNvSpPr/>
          <p:nvPr/>
        </p:nvSpPr>
        <p:spPr>
          <a:xfrm>
            <a:off x="6126088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8D479B39-0C9E-9B7D-4434-1D6BFE7AE56E}"/>
              </a:ext>
            </a:extLst>
          </p:cNvPr>
          <p:cNvSpPr/>
          <p:nvPr/>
        </p:nvSpPr>
        <p:spPr>
          <a:xfrm>
            <a:off x="5924920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150</a:t>
            </a:r>
            <a:endParaRPr lang="en-US" sz="900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4B725AC5-CEC4-9037-258D-DB22B2361117}"/>
              </a:ext>
            </a:extLst>
          </p:cNvPr>
          <p:cNvSpPr/>
          <p:nvPr/>
        </p:nvSpPr>
        <p:spPr>
          <a:xfrm>
            <a:off x="7558517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D0A326A8-F821-A84C-8AFC-9F8B83CF2A5D}"/>
              </a:ext>
            </a:extLst>
          </p:cNvPr>
          <p:cNvSpPr/>
          <p:nvPr/>
        </p:nvSpPr>
        <p:spPr>
          <a:xfrm>
            <a:off x="7357349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</a:t>
            </a:r>
            <a:endParaRPr lang="en-US" sz="900" dirty="0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25A7A318-666D-DCB7-7824-47285B15B612}"/>
              </a:ext>
            </a:extLst>
          </p:cNvPr>
          <p:cNvSpPr/>
          <p:nvPr/>
        </p:nvSpPr>
        <p:spPr>
          <a:xfrm>
            <a:off x="8990946" y="1600200"/>
            <a:ext cx="7315" cy="2194560"/>
          </a:xfrm>
          <a:prstGeom prst="rect">
            <a:avLst/>
          </a:prstGeom>
          <a:solidFill>
            <a:srgbClr val="DDDDDD"/>
          </a:solidFill>
          <a:ln w="12700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D79ECE56-D619-F6F8-0959-C800C058A8D8}"/>
              </a:ext>
            </a:extLst>
          </p:cNvPr>
          <p:cNvSpPr/>
          <p:nvPr/>
        </p:nvSpPr>
        <p:spPr>
          <a:xfrm>
            <a:off x="8789778" y="3858768"/>
            <a:ext cx="40233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</a:t>
            </a:r>
            <a:endParaRPr lang="en-US" sz="900" dirty="0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3E8D3D48-5015-AA6B-DE7B-2FD0D867933E}"/>
              </a:ext>
            </a:extLst>
          </p:cNvPr>
          <p:cNvSpPr/>
          <p:nvPr/>
        </p:nvSpPr>
        <p:spPr>
          <a:xfrm>
            <a:off x="365760" y="1714500"/>
            <a:ext cx="1371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Exhibidoras</a:t>
            </a:r>
            <a:endParaRPr lang="en-US" sz="1300" dirty="0"/>
          </a:p>
        </p:txBody>
      </p:sp>
      <p:sp>
        <p:nvSpPr>
          <p:cNvPr id="21" name="Shape 17">
            <a:extLst>
              <a:ext uri="{FF2B5EF4-FFF2-40B4-BE49-F238E27FC236}">
                <a16:creationId xmlns:a16="http://schemas.microsoft.com/office/drawing/2014/main" id="{C0FA67D3-E6D6-6076-3A0E-C64E8A0CC6C2}"/>
              </a:ext>
            </a:extLst>
          </p:cNvPr>
          <p:cNvSpPr/>
          <p:nvPr/>
        </p:nvSpPr>
        <p:spPr>
          <a:xfrm>
            <a:off x="1828800" y="1714500"/>
            <a:ext cx="1976752" cy="5029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5BEC6FE9-D02B-7266-6389-700C2E120C5D}"/>
              </a:ext>
            </a:extLst>
          </p:cNvPr>
          <p:cNvSpPr/>
          <p:nvPr/>
        </p:nvSpPr>
        <p:spPr>
          <a:xfrm>
            <a:off x="1828800" y="1714500"/>
            <a:ext cx="19767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69</a:t>
            </a:r>
            <a:endParaRPr lang="en-US" sz="1100" dirty="0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5067DB81-0629-83E2-6713-F793813125D4}"/>
              </a:ext>
            </a:extLst>
          </p:cNvPr>
          <p:cNvSpPr/>
          <p:nvPr/>
        </p:nvSpPr>
        <p:spPr>
          <a:xfrm>
            <a:off x="3805552" y="1714500"/>
            <a:ext cx="1547024" cy="5029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7BADBFCE-4D5D-0463-3BA0-45EE2DC40738}"/>
              </a:ext>
            </a:extLst>
          </p:cNvPr>
          <p:cNvSpPr/>
          <p:nvPr/>
        </p:nvSpPr>
        <p:spPr>
          <a:xfrm>
            <a:off x="3805552" y="1714500"/>
            <a:ext cx="1547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1100" dirty="0"/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F99A3695-6067-28EF-EED2-4BACF805EA46}"/>
              </a:ext>
            </a:extLst>
          </p:cNvPr>
          <p:cNvSpPr/>
          <p:nvPr/>
        </p:nvSpPr>
        <p:spPr>
          <a:xfrm>
            <a:off x="5352576" y="1714500"/>
            <a:ext cx="1547024" cy="50292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45C7609C-9509-BF62-DA8C-DE7D4F1752CC}"/>
              </a:ext>
            </a:extLst>
          </p:cNvPr>
          <p:cNvSpPr/>
          <p:nvPr/>
        </p:nvSpPr>
        <p:spPr>
          <a:xfrm>
            <a:off x="5352576" y="1714500"/>
            <a:ext cx="1547024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1100" dirty="0"/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70983B5E-0831-A3CD-F6A3-DE564624D190}"/>
              </a:ext>
            </a:extLst>
          </p:cNvPr>
          <p:cNvSpPr/>
          <p:nvPr/>
        </p:nvSpPr>
        <p:spPr>
          <a:xfrm>
            <a:off x="6899599" y="1714500"/>
            <a:ext cx="1604321" cy="5029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70FF5EB2-1E87-3AA6-4858-0422FFF564DE}"/>
              </a:ext>
            </a:extLst>
          </p:cNvPr>
          <p:cNvSpPr/>
          <p:nvPr/>
        </p:nvSpPr>
        <p:spPr>
          <a:xfrm>
            <a:off x="6899599" y="1714500"/>
            <a:ext cx="1604321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1100" dirty="0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8E45BC6C-75CD-16F8-03DF-07E6F150B868}"/>
              </a:ext>
            </a:extLst>
          </p:cNvPr>
          <p:cNvSpPr/>
          <p:nvPr/>
        </p:nvSpPr>
        <p:spPr>
          <a:xfrm>
            <a:off x="8595360" y="1714500"/>
            <a:ext cx="548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233</a:t>
            </a:r>
            <a:endParaRPr lang="en-US" sz="1400" dirty="0"/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300170BF-0DFC-4195-EF84-5266345FCB33}"/>
              </a:ext>
            </a:extLst>
          </p:cNvPr>
          <p:cNvSpPr/>
          <p:nvPr/>
        </p:nvSpPr>
        <p:spPr>
          <a:xfrm>
            <a:off x="365760" y="2446020"/>
            <a:ext cx="1371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Puertas</a:t>
            </a:r>
            <a:endParaRPr lang="en-US" sz="1300" dirty="0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4C48721C-2D7A-C44C-5F98-5694DF3A4E62}"/>
              </a:ext>
            </a:extLst>
          </p:cNvPr>
          <p:cNvSpPr/>
          <p:nvPr/>
        </p:nvSpPr>
        <p:spPr>
          <a:xfrm>
            <a:off x="1828800" y="2446020"/>
            <a:ext cx="458377" cy="50292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F5941A10-1999-26E9-D605-0DF246B5D035}"/>
              </a:ext>
            </a:extLst>
          </p:cNvPr>
          <p:cNvSpPr/>
          <p:nvPr/>
        </p:nvSpPr>
        <p:spPr>
          <a:xfrm>
            <a:off x="1828800" y="2446020"/>
            <a:ext cx="458377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100" dirty="0"/>
          </a:p>
        </p:txBody>
      </p:sp>
      <p:sp>
        <p:nvSpPr>
          <p:cNvPr id="33" name="Shape 29">
            <a:extLst>
              <a:ext uri="{FF2B5EF4-FFF2-40B4-BE49-F238E27FC236}">
                <a16:creationId xmlns:a16="http://schemas.microsoft.com/office/drawing/2014/main" id="{A9BB1667-7B44-DA72-4954-2D3B167FC82A}"/>
              </a:ext>
            </a:extLst>
          </p:cNvPr>
          <p:cNvSpPr/>
          <p:nvPr/>
        </p:nvSpPr>
        <p:spPr>
          <a:xfrm>
            <a:off x="2287177" y="2446020"/>
            <a:ext cx="315134" cy="5029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Shape 30">
            <a:extLst>
              <a:ext uri="{FF2B5EF4-FFF2-40B4-BE49-F238E27FC236}">
                <a16:creationId xmlns:a16="http://schemas.microsoft.com/office/drawing/2014/main" id="{AFAD7234-9820-28E5-66B5-961788864803}"/>
              </a:ext>
            </a:extLst>
          </p:cNvPr>
          <p:cNvSpPr/>
          <p:nvPr/>
        </p:nvSpPr>
        <p:spPr>
          <a:xfrm>
            <a:off x="2602312" y="2446020"/>
            <a:ext cx="200540" cy="50292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Shape 31">
            <a:extLst>
              <a:ext uri="{FF2B5EF4-FFF2-40B4-BE49-F238E27FC236}">
                <a16:creationId xmlns:a16="http://schemas.microsoft.com/office/drawing/2014/main" id="{5AB37BED-2B6F-3971-5DDF-F4B4A9937707}"/>
              </a:ext>
            </a:extLst>
          </p:cNvPr>
          <p:cNvSpPr/>
          <p:nvPr/>
        </p:nvSpPr>
        <p:spPr>
          <a:xfrm>
            <a:off x="2802852" y="2446020"/>
            <a:ext cx="1145943" cy="5029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Text 32">
            <a:extLst>
              <a:ext uri="{FF2B5EF4-FFF2-40B4-BE49-F238E27FC236}">
                <a16:creationId xmlns:a16="http://schemas.microsoft.com/office/drawing/2014/main" id="{064B2762-B913-A921-95B3-651A570E854A}"/>
              </a:ext>
            </a:extLst>
          </p:cNvPr>
          <p:cNvSpPr/>
          <p:nvPr/>
        </p:nvSpPr>
        <p:spPr>
          <a:xfrm>
            <a:off x="2802852" y="2446020"/>
            <a:ext cx="1145943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1100" dirty="0"/>
          </a:p>
        </p:txBody>
      </p:sp>
      <p:sp>
        <p:nvSpPr>
          <p:cNvPr id="37" name="Text 33">
            <a:extLst>
              <a:ext uri="{FF2B5EF4-FFF2-40B4-BE49-F238E27FC236}">
                <a16:creationId xmlns:a16="http://schemas.microsoft.com/office/drawing/2014/main" id="{462050CD-16FB-02E7-463B-8F11D56C954E}"/>
              </a:ext>
            </a:extLst>
          </p:cNvPr>
          <p:cNvSpPr/>
          <p:nvPr/>
        </p:nvSpPr>
        <p:spPr>
          <a:xfrm>
            <a:off x="4040235" y="2446020"/>
            <a:ext cx="548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</a:t>
            </a:r>
            <a:endParaRPr lang="en-US" sz="1400" dirty="0"/>
          </a:p>
        </p:txBody>
      </p:sp>
      <p:sp>
        <p:nvSpPr>
          <p:cNvPr id="38" name="Text 34">
            <a:extLst>
              <a:ext uri="{FF2B5EF4-FFF2-40B4-BE49-F238E27FC236}">
                <a16:creationId xmlns:a16="http://schemas.microsoft.com/office/drawing/2014/main" id="{0EBBD09C-E088-B45E-FE65-3BE48B27C55F}"/>
              </a:ext>
            </a:extLst>
          </p:cNvPr>
          <p:cNvSpPr/>
          <p:nvPr/>
        </p:nvSpPr>
        <p:spPr>
          <a:xfrm>
            <a:off x="365760" y="3177540"/>
            <a:ext cx="1371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</a:t>
            </a:r>
            <a:endParaRPr lang="en-US" sz="1300" dirty="0"/>
          </a:p>
        </p:txBody>
      </p:sp>
      <p:sp>
        <p:nvSpPr>
          <p:cNvPr id="39" name="Shape 35">
            <a:extLst>
              <a:ext uri="{FF2B5EF4-FFF2-40B4-BE49-F238E27FC236}">
                <a16:creationId xmlns:a16="http://schemas.microsoft.com/office/drawing/2014/main" id="{50215296-89A9-C8B3-4E18-28AFEDEFA154}"/>
              </a:ext>
            </a:extLst>
          </p:cNvPr>
          <p:cNvSpPr/>
          <p:nvPr/>
        </p:nvSpPr>
        <p:spPr>
          <a:xfrm>
            <a:off x="1828800" y="3177540"/>
            <a:ext cx="57297" cy="5029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Shape 36">
            <a:extLst>
              <a:ext uri="{FF2B5EF4-FFF2-40B4-BE49-F238E27FC236}">
                <a16:creationId xmlns:a16="http://schemas.microsoft.com/office/drawing/2014/main" id="{54BE40B8-D81C-C22B-53E7-2A5E2A1BB993}"/>
              </a:ext>
            </a:extLst>
          </p:cNvPr>
          <p:cNvSpPr/>
          <p:nvPr/>
        </p:nvSpPr>
        <p:spPr>
          <a:xfrm>
            <a:off x="1886097" y="3177540"/>
            <a:ext cx="200540" cy="50292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Shape 37">
            <a:extLst>
              <a:ext uri="{FF2B5EF4-FFF2-40B4-BE49-F238E27FC236}">
                <a16:creationId xmlns:a16="http://schemas.microsoft.com/office/drawing/2014/main" id="{164F91AB-D710-8056-A3E5-C721D2EEAF48}"/>
              </a:ext>
            </a:extLst>
          </p:cNvPr>
          <p:cNvSpPr/>
          <p:nvPr/>
        </p:nvSpPr>
        <p:spPr>
          <a:xfrm>
            <a:off x="2086637" y="3177540"/>
            <a:ext cx="229189" cy="5029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38">
            <a:extLst>
              <a:ext uri="{FF2B5EF4-FFF2-40B4-BE49-F238E27FC236}">
                <a16:creationId xmlns:a16="http://schemas.microsoft.com/office/drawing/2014/main" id="{5D3F9432-923E-F14D-FDBC-246C2C8B1590}"/>
              </a:ext>
            </a:extLst>
          </p:cNvPr>
          <p:cNvSpPr/>
          <p:nvPr/>
        </p:nvSpPr>
        <p:spPr>
          <a:xfrm>
            <a:off x="2407266" y="3177540"/>
            <a:ext cx="548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400" dirty="0"/>
          </a:p>
        </p:txBody>
      </p:sp>
      <p:sp>
        <p:nvSpPr>
          <p:cNvPr id="43" name="Text 39">
            <a:extLst>
              <a:ext uri="{FF2B5EF4-FFF2-40B4-BE49-F238E27FC236}">
                <a16:creationId xmlns:a16="http://schemas.microsoft.com/office/drawing/2014/main" id="{4E659275-A29F-8BDF-F845-3B0619AEC56B}"/>
              </a:ext>
            </a:extLst>
          </p:cNvPr>
          <p:cNvSpPr/>
          <p:nvPr/>
        </p:nvSpPr>
        <p:spPr>
          <a:xfrm>
            <a:off x="8595360" y="3858768"/>
            <a:ext cx="822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unidades</a:t>
            </a:r>
            <a:endParaRPr lang="en-US" sz="900" dirty="0"/>
          </a:p>
        </p:txBody>
      </p:sp>
      <p:sp>
        <p:nvSpPr>
          <p:cNvPr id="44" name="Shape 40">
            <a:extLst>
              <a:ext uri="{FF2B5EF4-FFF2-40B4-BE49-F238E27FC236}">
                <a16:creationId xmlns:a16="http://schemas.microsoft.com/office/drawing/2014/main" id="{FF90F603-35A4-2C3E-7851-FEBFDAA1B9AC}"/>
              </a:ext>
            </a:extLst>
          </p:cNvPr>
          <p:cNvSpPr/>
          <p:nvPr/>
        </p:nvSpPr>
        <p:spPr>
          <a:xfrm>
            <a:off x="1828800" y="4133088"/>
            <a:ext cx="137160" cy="13716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41">
            <a:extLst>
              <a:ext uri="{FF2B5EF4-FFF2-40B4-BE49-F238E27FC236}">
                <a16:creationId xmlns:a16="http://schemas.microsoft.com/office/drawing/2014/main" id="{392296C9-A1D4-C114-4362-1D49BFE6992D}"/>
              </a:ext>
            </a:extLst>
          </p:cNvPr>
          <p:cNvSpPr/>
          <p:nvPr/>
        </p:nvSpPr>
        <p:spPr>
          <a:xfrm>
            <a:off x="2011680" y="4123944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0–15d · Normal</a:t>
            </a:r>
            <a:endParaRPr lang="en-US" sz="900" dirty="0"/>
          </a:p>
        </p:txBody>
      </p:sp>
      <p:sp>
        <p:nvSpPr>
          <p:cNvPr id="46" name="Shape 42">
            <a:extLst>
              <a:ext uri="{FF2B5EF4-FFF2-40B4-BE49-F238E27FC236}">
                <a16:creationId xmlns:a16="http://schemas.microsoft.com/office/drawing/2014/main" id="{79F38BA5-9548-3043-E2A4-237C31A25248}"/>
              </a:ext>
            </a:extLst>
          </p:cNvPr>
          <p:cNvSpPr/>
          <p:nvPr/>
        </p:nvSpPr>
        <p:spPr>
          <a:xfrm>
            <a:off x="3493008" y="4133088"/>
            <a:ext cx="137160" cy="13716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7" name="Text 43">
            <a:extLst>
              <a:ext uri="{FF2B5EF4-FFF2-40B4-BE49-F238E27FC236}">
                <a16:creationId xmlns:a16="http://schemas.microsoft.com/office/drawing/2014/main" id="{B50E7D14-39B3-FDBB-1C1B-DFB6DB21F123}"/>
              </a:ext>
            </a:extLst>
          </p:cNvPr>
          <p:cNvSpPr/>
          <p:nvPr/>
        </p:nvSpPr>
        <p:spPr>
          <a:xfrm>
            <a:off x="3675888" y="4123944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15–30d · Atención</a:t>
            </a:r>
            <a:endParaRPr lang="en-US" sz="900" dirty="0"/>
          </a:p>
        </p:txBody>
      </p:sp>
      <p:sp>
        <p:nvSpPr>
          <p:cNvPr id="48" name="Shape 44">
            <a:extLst>
              <a:ext uri="{FF2B5EF4-FFF2-40B4-BE49-F238E27FC236}">
                <a16:creationId xmlns:a16="http://schemas.microsoft.com/office/drawing/2014/main" id="{9200DD2B-2254-1922-5090-450F7219E11A}"/>
              </a:ext>
            </a:extLst>
          </p:cNvPr>
          <p:cNvSpPr/>
          <p:nvPr/>
        </p:nvSpPr>
        <p:spPr>
          <a:xfrm>
            <a:off x="5157216" y="4133088"/>
            <a:ext cx="137160" cy="13716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45">
            <a:extLst>
              <a:ext uri="{FF2B5EF4-FFF2-40B4-BE49-F238E27FC236}">
                <a16:creationId xmlns:a16="http://schemas.microsoft.com/office/drawing/2014/main" id="{374005EA-BBC5-16B6-D9B5-B7FD17DD76E6}"/>
              </a:ext>
            </a:extLst>
          </p:cNvPr>
          <p:cNvSpPr/>
          <p:nvPr/>
        </p:nvSpPr>
        <p:spPr>
          <a:xfrm>
            <a:off x="5340096" y="4123944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30–60d · Preocupante</a:t>
            </a:r>
            <a:endParaRPr lang="en-US" sz="900" dirty="0"/>
          </a:p>
        </p:txBody>
      </p:sp>
      <p:sp>
        <p:nvSpPr>
          <p:cNvPr id="50" name="Shape 46">
            <a:extLst>
              <a:ext uri="{FF2B5EF4-FFF2-40B4-BE49-F238E27FC236}">
                <a16:creationId xmlns:a16="http://schemas.microsoft.com/office/drawing/2014/main" id="{6D50BB15-F20E-FA54-2F47-29753BEE7C01}"/>
              </a:ext>
            </a:extLst>
          </p:cNvPr>
          <p:cNvSpPr/>
          <p:nvPr/>
        </p:nvSpPr>
        <p:spPr>
          <a:xfrm>
            <a:off x="6821424" y="4133088"/>
            <a:ext cx="137160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1" name="Text 47">
            <a:extLst>
              <a:ext uri="{FF2B5EF4-FFF2-40B4-BE49-F238E27FC236}">
                <a16:creationId xmlns:a16="http://schemas.microsoft.com/office/drawing/2014/main" id="{3251EBAE-660B-EB96-763F-BCFC5B043BA9}"/>
              </a:ext>
            </a:extLst>
          </p:cNvPr>
          <p:cNvSpPr/>
          <p:nvPr/>
        </p:nvSpPr>
        <p:spPr>
          <a:xfrm>
            <a:off x="7004304" y="4123944"/>
            <a:ext cx="14630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&gt;60d · Crítico</a:t>
            </a:r>
            <a:endParaRPr lang="en-US" sz="900" dirty="0"/>
          </a:p>
        </p:txBody>
      </p:sp>
      <p:sp>
        <p:nvSpPr>
          <p:cNvPr id="52" name="Shape 48">
            <a:extLst>
              <a:ext uri="{FF2B5EF4-FFF2-40B4-BE49-F238E27FC236}">
                <a16:creationId xmlns:a16="http://schemas.microsoft.com/office/drawing/2014/main" id="{AD577A27-7B66-12C2-B406-5984EDDAD487}"/>
              </a:ext>
            </a:extLst>
          </p:cNvPr>
          <p:cNvSpPr/>
          <p:nvPr/>
        </p:nvSpPr>
        <p:spPr>
          <a:xfrm>
            <a:off x="45720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Shape 49">
            <a:extLst>
              <a:ext uri="{FF2B5EF4-FFF2-40B4-BE49-F238E27FC236}">
                <a16:creationId xmlns:a16="http://schemas.microsoft.com/office/drawing/2014/main" id="{0A6F2C28-CAD5-DB4F-27DF-3CBF6EA8A272}"/>
              </a:ext>
            </a:extLst>
          </p:cNvPr>
          <p:cNvSpPr/>
          <p:nvPr/>
        </p:nvSpPr>
        <p:spPr>
          <a:xfrm>
            <a:off x="457200" y="4407408"/>
            <a:ext cx="64008" cy="347472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4" name="Text 50">
            <a:extLst>
              <a:ext uri="{FF2B5EF4-FFF2-40B4-BE49-F238E27FC236}">
                <a16:creationId xmlns:a16="http://schemas.microsoft.com/office/drawing/2014/main" id="{85851031-D1BF-EFE7-4341-A4AECFBCD6E6}"/>
              </a:ext>
            </a:extLst>
          </p:cNvPr>
          <p:cNvSpPr/>
          <p:nvPr/>
        </p:nvSpPr>
        <p:spPr>
          <a:xfrm>
            <a:off x="640080" y="4425696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en stock (agentes comerciales):  </a:t>
            </a: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313 unidades</a:t>
            </a:r>
            <a:r>
              <a:rPr lang="en-US" sz="10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|   Normal: 85  ·  Atención: 67  ·  Preocupante: 68  ·  Crítico: 104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1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2D36E6-329E-B269-12B5-4F59472C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EC6E0E0-66D2-E48F-AF35-9055399B0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05 - Expedición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57CD619-5A9A-B5C7-1091-3F6C15FF37FB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ADAC8705-7885-925F-57FF-C2B827055051}"/>
              </a:ext>
            </a:extLst>
          </p:cNvPr>
          <p:cNvSpPr/>
          <p:nvPr/>
        </p:nvSpPr>
        <p:spPr>
          <a:xfrm>
            <a:off x="457200" y="1316736"/>
            <a:ext cx="2633472" cy="91440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5319796-3D06-9DFE-B14F-1D2508F489CC}"/>
              </a:ext>
            </a:extLst>
          </p:cNvPr>
          <p:cNvSpPr/>
          <p:nvPr/>
        </p:nvSpPr>
        <p:spPr>
          <a:xfrm>
            <a:off x="457200" y="1353312"/>
            <a:ext cx="2633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14.623</a:t>
            </a:r>
            <a:endParaRPr lang="en-US" sz="28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C9CD0F03-A9CE-24FC-54C3-FAA0E9C0CAFF}"/>
              </a:ext>
            </a:extLst>
          </p:cNvPr>
          <p:cNvSpPr/>
          <p:nvPr/>
        </p:nvSpPr>
        <p:spPr>
          <a:xfrm>
            <a:off x="457200" y="1856232"/>
            <a:ext cx="26334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Bultos</a:t>
            </a: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totales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ene–may 2026</a:t>
            </a:r>
            <a:endParaRPr lang="en-US" sz="950" dirty="0"/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BB550CCB-C1F8-A536-D1BD-1ADA21E1808E}"/>
              </a:ext>
            </a:extLst>
          </p:cNvPr>
          <p:cNvSpPr/>
          <p:nvPr/>
        </p:nvSpPr>
        <p:spPr>
          <a:xfrm>
            <a:off x="3255264" y="1316736"/>
            <a:ext cx="2633472" cy="91440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1B21B19-D5CE-8161-3CB4-2EE878682A59}"/>
              </a:ext>
            </a:extLst>
          </p:cNvPr>
          <p:cNvSpPr/>
          <p:nvPr/>
        </p:nvSpPr>
        <p:spPr>
          <a:xfrm>
            <a:off x="3255264" y="1353312"/>
            <a:ext cx="2633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5.934</a:t>
            </a:r>
            <a:endParaRPr lang="en-US" sz="28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D93AD516-2C9D-A676-4681-A53304E3DEBA}"/>
              </a:ext>
            </a:extLst>
          </p:cNvPr>
          <p:cNvSpPr/>
          <p:nvPr/>
        </p:nvSpPr>
        <p:spPr>
          <a:xfrm>
            <a:off x="3255264" y="1856232"/>
            <a:ext cx="26334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Bultos</a:t>
            </a: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LCA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(Planta Alvear)</a:t>
            </a:r>
            <a:endParaRPr lang="en-US" sz="95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3BEC06AB-9282-634D-4042-30A3C30F7101}"/>
              </a:ext>
            </a:extLst>
          </p:cNvPr>
          <p:cNvSpPr/>
          <p:nvPr/>
        </p:nvSpPr>
        <p:spPr>
          <a:xfrm>
            <a:off x="6053328" y="1316736"/>
            <a:ext cx="2633472" cy="91440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  <a:effectLst>
            <a:outerShdw blurRad="762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F0A96BF1-665D-6D3C-BF3B-E7A880BB83B9}"/>
              </a:ext>
            </a:extLst>
          </p:cNvPr>
          <p:cNvSpPr/>
          <p:nvPr/>
        </p:nvSpPr>
        <p:spPr>
          <a:xfrm>
            <a:off x="6053328" y="1353312"/>
            <a:ext cx="263347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8.689</a:t>
            </a:r>
            <a:endParaRPr lang="en-US" sz="28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F3711AD9-7C83-92D6-E05C-A4373F476714}"/>
              </a:ext>
            </a:extLst>
          </p:cNvPr>
          <p:cNvSpPr/>
          <p:nvPr/>
        </p:nvSpPr>
        <p:spPr>
          <a:xfrm>
            <a:off x="6053328" y="1856232"/>
            <a:ext cx="263347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Bultos</a:t>
            </a: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LCC</a:t>
            </a:r>
            <a:endParaRPr lang="en-US" sz="95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(Planta Rosario)</a:t>
            </a:r>
            <a:endParaRPr lang="en-US" sz="95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2C78D2B9-9D9F-761F-2A04-6FFC6B16567D}"/>
              </a:ext>
            </a:extLst>
          </p:cNvPr>
          <p:cNvSpPr/>
          <p:nvPr/>
        </p:nvSpPr>
        <p:spPr>
          <a:xfrm>
            <a:off x="1097280" y="2331720"/>
            <a:ext cx="2542032" cy="219456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4D25FC6A-E89F-1EB6-3717-EB4C1B9C052B}"/>
              </a:ext>
            </a:extLst>
          </p:cNvPr>
          <p:cNvSpPr/>
          <p:nvPr/>
        </p:nvSpPr>
        <p:spPr>
          <a:xfrm>
            <a:off x="1097280" y="2331720"/>
            <a:ext cx="254203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LCA — Planta Alvear</a:t>
            </a:r>
            <a:endParaRPr lang="en-US" sz="850" dirty="0"/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A2D66065-31F8-D149-6944-89554039A374}"/>
              </a:ext>
            </a:extLst>
          </p:cNvPr>
          <p:cNvSpPr/>
          <p:nvPr/>
        </p:nvSpPr>
        <p:spPr>
          <a:xfrm>
            <a:off x="3639312" y="2331720"/>
            <a:ext cx="2542032" cy="219456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3FF87C55-1090-E83D-9262-5D275AE686CB}"/>
              </a:ext>
            </a:extLst>
          </p:cNvPr>
          <p:cNvSpPr/>
          <p:nvPr/>
        </p:nvSpPr>
        <p:spPr>
          <a:xfrm>
            <a:off x="3639312" y="2331720"/>
            <a:ext cx="2542032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LCC — Planta Rosario</a:t>
            </a:r>
            <a:endParaRPr lang="en-US" sz="850" dirty="0"/>
          </a:p>
        </p:txBody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B12D15A9-B103-478C-78D4-E7F1EB02E581}"/>
              </a:ext>
            </a:extLst>
          </p:cNvPr>
          <p:cNvSpPr/>
          <p:nvPr/>
        </p:nvSpPr>
        <p:spPr>
          <a:xfrm>
            <a:off x="457200" y="2551176"/>
            <a:ext cx="640080" cy="283464"/>
          </a:xfrm>
          <a:prstGeom prst="rect">
            <a:avLst/>
          </a:prstGeom>
          <a:solidFill>
            <a:srgbClr val="2C2C2C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4596FE50-E38A-7E84-C0B4-9C78227EF562}"/>
              </a:ext>
            </a:extLst>
          </p:cNvPr>
          <p:cNvSpPr/>
          <p:nvPr/>
        </p:nvSpPr>
        <p:spPr>
          <a:xfrm>
            <a:off x="457200" y="2551176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</a:t>
            </a:r>
            <a:endParaRPr lang="en-US" sz="800" dirty="0"/>
          </a:p>
        </p:txBody>
      </p:sp>
      <p:sp>
        <p:nvSpPr>
          <p:cNvPr id="22" name="Shape 19">
            <a:extLst>
              <a:ext uri="{FF2B5EF4-FFF2-40B4-BE49-F238E27FC236}">
                <a16:creationId xmlns:a16="http://schemas.microsoft.com/office/drawing/2014/main" id="{DD532EF6-6791-C47F-EC12-1E8A444FF94A}"/>
              </a:ext>
            </a:extLst>
          </p:cNvPr>
          <p:cNvSpPr/>
          <p:nvPr/>
        </p:nvSpPr>
        <p:spPr>
          <a:xfrm>
            <a:off x="1097280" y="2551176"/>
            <a:ext cx="868680" cy="283464"/>
          </a:xfrm>
          <a:prstGeom prst="rect">
            <a:avLst/>
          </a:prstGeom>
          <a:solidFill>
            <a:srgbClr val="3D3D3D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0">
            <a:extLst>
              <a:ext uri="{FF2B5EF4-FFF2-40B4-BE49-F238E27FC236}">
                <a16:creationId xmlns:a16="http://schemas.microsoft.com/office/drawing/2014/main" id="{AD239E24-8B6F-E25F-C64D-2C8C00158BE5}"/>
              </a:ext>
            </a:extLst>
          </p:cNvPr>
          <p:cNvSpPr/>
          <p:nvPr/>
        </p:nvSpPr>
        <p:spPr>
          <a:xfrm>
            <a:off x="1097280" y="255117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Autoelev.</a:t>
            </a:r>
            <a:endParaRPr lang="en-US" sz="800" dirty="0"/>
          </a:p>
        </p:txBody>
      </p:sp>
      <p:sp>
        <p:nvSpPr>
          <p:cNvPr id="24" name="Shape 21">
            <a:extLst>
              <a:ext uri="{FF2B5EF4-FFF2-40B4-BE49-F238E27FC236}">
                <a16:creationId xmlns:a16="http://schemas.microsoft.com/office/drawing/2014/main" id="{9B9D376D-C494-FD0A-A237-2E440F6B151F}"/>
              </a:ext>
            </a:extLst>
          </p:cNvPr>
          <p:cNvSpPr/>
          <p:nvPr/>
        </p:nvSpPr>
        <p:spPr>
          <a:xfrm>
            <a:off x="1965960" y="2551176"/>
            <a:ext cx="868680" cy="283464"/>
          </a:xfrm>
          <a:prstGeom prst="rect">
            <a:avLst/>
          </a:prstGeom>
          <a:solidFill>
            <a:srgbClr val="3D3D3D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1EC9EE89-56BE-C6F9-DC21-58295404AC34}"/>
              </a:ext>
            </a:extLst>
          </p:cNvPr>
          <p:cNvSpPr/>
          <p:nvPr/>
        </p:nvSpPr>
        <p:spPr>
          <a:xfrm>
            <a:off x="1965960" y="255117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Combilift</a:t>
            </a:r>
            <a:endParaRPr lang="en-US" sz="800" dirty="0"/>
          </a:p>
        </p:txBody>
      </p:sp>
      <p:sp>
        <p:nvSpPr>
          <p:cNvPr id="26" name="Shape 23">
            <a:extLst>
              <a:ext uri="{FF2B5EF4-FFF2-40B4-BE49-F238E27FC236}">
                <a16:creationId xmlns:a16="http://schemas.microsoft.com/office/drawing/2014/main" id="{D3D44AE8-6A88-136F-1486-A0058D8A7B0F}"/>
              </a:ext>
            </a:extLst>
          </p:cNvPr>
          <p:cNvSpPr/>
          <p:nvPr/>
        </p:nvSpPr>
        <p:spPr>
          <a:xfrm>
            <a:off x="2834640" y="2551176"/>
            <a:ext cx="804672" cy="283464"/>
          </a:xfrm>
          <a:prstGeom prst="rect">
            <a:avLst/>
          </a:prstGeom>
          <a:solidFill>
            <a:srgbClr val="B71C1C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3BD225D9-D7BA-ED55-E718-A8F79DD5679D}"/>
              </a:ext>
            </a:extLst>
          </p:cNvPr>
          <p:cNvSpPr/>
          <p:nvPr/>
        </p:nvSpPr>
        <p:spPr>
          <a:xfrm>
            <a:off x="2834640" y="2551176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LCA</a:t>
            </a:r>
            <a:endParaRPr lang="en-US" sz="800" dirty="0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E6A962D6-98BB-5986-C31E-7DC186E1B16B}"/>
              </a:ext>
            </a:extLst>
          </p:cNvPr>
          <p:cNvSpPr/>
          <p:nvPr/>
        </p:nvSpPr>
        <p:spPr>
          <a:xfrm>
            <a:off x="3639312" y="2551176"/>
            <a:ext cx="868680" cy="283464"/>
          </a:xfrm>
          <a:prstGeom prst="rect">
            <a:avLst/>
          </a:prstGeom>
          <a:solidFill>
            <a:srgbClr val="3D3D3D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79AB24D6-E7D1-36EE-5EAB-2295DC55BE9C}"/>
              </a:ext>
            </a:extLst>
          </p:cNvPr>
          <p:cNvSpPr/>
          <p:nvPr/>
        </p:nvSpPr>
        <p:spPr>
          <a:xfrm>
            <a:off x="3639312" y="255117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Autoelev.</a:t>
            </a:r>
            <a:endParaRPr lang="en-US" sz="800" dirty="0"/>
          </a:p>
        </p:txBody>
      </p:sp>
      <p:sp>
        <p:nvSpPr>
          <p:cNvPr id="30" name="Shape 27">
            <a:extLst>
              <a:ext uri="{FF2B5EF4-FFF2-40B4-BE49-F238E27FC236}">
                <a16:creationId xmlns:a16="http://schemas.microsoft.com/office/drawing/2014/main" id="{2DA57976-C86C-3A55-DFAE-6A320A5650B9}"/>
              </a:ext>
            </a:extLst>
          </p:cNvPr>
          <p:cNvSpPr/>
          <p:nvPr/>
        </p:nvSpPr>
        <p:spPr>
          <a:xfrm>
            <a:off x="4507992" y="2551176"/>
            <a:ext cx="868680" cy="283464"/>
          </a:xfrm>
          <a:prstGeom prst="rect">
            <a:avLst/>
          </a:prstGeom>
          <a:solidFill>
            <a:srgbClr val="3D3D3D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Text 28">
            <a:extLst>
              <a:ext uri="{FF2B5EF4-FFF2-40B4-BE49-F238E27FC236}">
                <a16:creationId xmlns:a16="http://schemas.microsoft.com/office/drawing/2014/main" id="{43CC1A79-4BFF-36AA-6208-E420B5224699}"/>
              </a:ext>
            </a:extLst>
          </p:cNvPr>
          <p:cNvSpPr/>
          <p:nvPr/>
        </p:nvSpPr>
        <p:spPr>
          <a:xfrm>
            <a:off x="4507992" y="255117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Combilift</a:t>
            </a:r>
            <a:endParaRPr lang="en-US" sz="800" dirty="0"/>
          </a:p>
        </p:txBody>
      </p:sp>
      <p:sp>
        <p:nvSpPr>
          <p:cNvPr id="32" name="Shape 29">
            <a:extLst>
              <a:ext uri="{FF2B5EF4-FFF2-40B4-BE49-F238E27FC236}">
                <a16:creationId xmlns:a16="http://schemas.microsoft.com/office/drawing/2014/main" id="{9B06E2EF-0B1D-5E91-5850-5F424EF974D9}"/>
              </a:ext>
            </a:extLst>
          </p:cNvPr>
          <p:cNvSpPr/>
          <p:nvPr/>
        </p:nvSpPr>
        <p:spPr>
          <a:xfrm>
            <a:off x="5376672" y="2551176"/>
            <a:ext cx="804672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30">
            <a:extLst>
              <a:ext uri="{FF2B5EF4-FFF2-40B4-BE49-F238E27FC236}">
                <a16:creationId xmlns:a16="http://schemas.microsoft.com/office/drawing/2014/main" id="{D124D02D-C0D1-F012-88D1-F7DCBA0E7427}"/>
              </a:ext>
            </a:extLst>
          </p:cNvPr>
          <p:cNvSpPr/>
          <p:nvPr/>
        </p:nvSpPr>
        <p:spPr>
          <a:xfrm>
            <a:off x="5376672" y="2551176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LCC</a:t>
            </a:r>
            <a:endParaRPr lang="en-US" sz="800" dirty="0"/>
          </a:p>
        </p:txBody>
      </p:sp>
      <p:sp>
        <p:nvSpPr>
          <p:cNvPr id="34" name="Shape 31">
            <a:extLst>
              <a:ext uri="{FF2B5EF4-FFF2-40B4-BE49-F238E27FC236}">
                <a16:creationId xmlns:a16="http://schemas.microsoft.com/office/drawing/2014/main" id="{921CC6E5-C494-E49F-1893-EB005F7F9262}"/>
              </a:ext>
            </a:extLst>
          </p:cNvPr>
          <p:cNvSpPr/>
          <p:nvPr/>
        </p:nvSpPr>
        <p:spPr>
          <a:xfrm>
            <a:off x="6181344" y="2551176"/>
            <a:ext cx="82296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444444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2">
            <a:extLst>
              <a:ext uri="{FF2B5EF4-FFF2-40B4-BE49-F238E27FC236}">
                <a16:creationId xmlns:a16="http://schemas.microsoft.com/office/drawing/2014/main" id="{28650875-FFEF-FD44-A62A-126C15F8C102}"/>
              </a:ext>
            </a:extLst>
          </p:cNvPr>
          <p:cNvSpPr/>
          <p:nvPr/>
        </p:nvSpPr>
        <p:spPr>
          <a:xfrm>
            <a:off x="6181344" y="2551176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800" dirty="0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141B4CF6-9CD6-8FE5-2CFB-8E8BE9E259B2}"/>
              </a:ext>
            </a:extLst>
          </p:cNvPr>
          <p:cNvSpPr/>
          <p:nvPr/>
        </p:nvSpPr>
        <p:spPr>
          <a:xfrm>
            <a:off x="457200" y="2834640"/>
            <a:ext cx="640080" cy="283464"/>
          </a:xfrm>
          <a:prstGeom prst="rect">
            <a:avLst/>
          </a:prstGeom>
          <a:solidFill>
            <a:srgbClr val="F5F5F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4">
            <a:extLst>
              <a:ext uri="{FF2B5EF4-FFF2-40B4-BE49-F238E27FC236}">
                <a16:creationId xmlns:a16="http://schemas.microsoft.com/office/drawing/2014/main" id="{6CA4E584-4361-1549-9389-7EF7120D1F9C}"/>
              </a:ext>
            </a:extLst>
          </p:cNvPr>
          <p:cNvSpPr/>
          <p:nvPr/>
        </p:nvSpPr>
        <p:spPr>
          <a:xfrm>
            <a:off x="457200" y="2834640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850" dirty="0"/>
          </a:p>
        </p:txBody>
      </p:sp>
      <p:sp>
        <p:nvSpPr>
          <p:cNvPr id="38" name="Shape 35">
            <a:extLst>
              <a:ext uri="{FF2B5EF4-FFF2-40B4-BE49-F238E27FC236}">
                <a16:creationId xmlns:a16="http://schemas.microsoft.com/office/drawing/2014/main" id="{486D7A03-D4AD-89E6-9BAE-6E4C74EA264D}"/>
              </a:ext>
            </a:extLst>
          </p:cNvPr>
          <p:cNvSpPr/>
          <p:nvPr/>
        </p:nvSpPr>
        <p:spPr>
          <a:xfrm>
            <a:off x="1097280" y="2834640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6">
            <a:extLst>
              <a:ext uri="{FF2B5EF4-FFF2-40B4-BE49-F238E27FC236}">
                <a16:creationId xmlns:a16="http://schemas.microsoft.com/office/drawing/2014/main" id="{46DFCC73-23F3-9FD0-4B69-74D5C24DB80D}"/>
              </a:ext>
            </a:extLst>
          </p:cNvPr>
          <p:cNvSpPr/>
          <p:nvPr/>
        </p:nvSpPr>
        <p:spPr>
          <a:xfrm>
            <a:off x="1097280" y="283464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559</a:t>
            </a:r>
            <a:endParaRPr lang="en-US" sz="850" dirty="0"/>
          </a:p>
        </p:txBody>
      </p:sp>
      <p:sp>
        <p:nvSpPr>
          <p:cNvPr id="40" name="Shape 37">
            <a:extLst>
              <a:ext uri="{FF2B5EF4-FFF2-40B4-BE49-F238E27FC236}">
                <a16:creationId xmlns:a16="http://schemas.microsoft.com/office/drawing/2014/main" id="{B17D2D72-EDCC-C026-6893-C7A6AA41A0B1}"/>
              </a:ext>
            </a:extLst>
          </p:cNvPr>
          <p:cNvSpPr/>
          <p:nvPr/>
        </p:nvSpPr>
        <p:spPr>
          <a:xfrm>
            <a:off x="1965960" y="2834640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1" name="Text 38">
            <a:extLst>
              <a:ext uri="{FF2B5EF4-FFF2-40B4-BE49-F238E27FC236}">
                <a16:creationId xmlns:a16="http://schemas.microsoft.com/office/drawing/2014/main" id="{4267F5D6-39E1-5203-FC9E-6651F159AD60}"/>
              </a:ext>
            </a:extLst>
          </p:cNvPr>
          <p:cNvSpPr/>
          <p:nvPr/>
        </p:nvSpPr>
        <p:spPr>
          <a:xfrm>
            <a:off x="1965960" y="283464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</a:t>
            </a:r>
            <a:endParaRPr lang="en-US" sz="850" dirty="0"/>
          </a:p>
        </p:txBody>
      </p:sp>
      <p:sp>
        <p:nvSpPr>
          <p:cNvPr id="42" name="Shape 39">
            <a:extLst>
              <a:ext uri="{FF2B5EF4-FFF2-40B4-BE49-F238E27FC236}">
                <a16:creationId xmlns:a16="http://schemas.microsoft.com/office/drawing/2014/main" id="{88DC395B-872A-DD3E-4504-200A85E9C243}"/>
              </a:ext>
            </a:extLst>
          </p:cNvPr>
          <p:cNvSpPr/>
          <p:nvPr/>
        </p:nvSpPr>
        <p:spPr>
          <a:xfrm>
            <a:off x="2834640" y="2834640"/>
            <a:ext cx="804672" cy="283464"/>
          </a:xfrm>
          <a:prstGeom prst="rect">
            <a:avLst/>
          </a:prstGeom>
          <a:solidFill>
            <a:srgbClr val="EEF6EE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3" name="Text 40">
            <a:extLst>
              <a:ext uri="{FF2B5EF4-FFF2-40B4-BE49-F238E27FC236}">
                <a16:creationId xmlns:a16="http://schemas.microsoft.com/office/drawing/2014/main" id="{80BDDF95-BAF2-B15A-3FF5-69D515CEC66C}"/>
              </a:ext>
            </a:extLst>
          </p:cNvPr>
          <p:cNvSpPr/>
          <p:nvPr/>
        </p:nvSpPr>
        <p:spPr>
          <a:xfrm>
            <a:off x="2834640" y="2834640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1059</a:t>
            </a:r>
            <a:endParaRPr lang="en-US" sz="850" dirty="0"/>
          </a:p>
        </p:txBody>
      </p:sp>
      <p:sp>
        <p:nvSpPr>
          <p:cNvPr id="44" name="Shape 41">
            <a:extLst>
              <a:ext uri="{FF2B5EF4-FFF2-40B4-BE49-F238E27FC236}">
                <a16:creationId xmlns:a16="http://schemas.microsoft.com/office/drawing/2014/main" id="{C65889E5-A1D9-92B5-C43C-FE886A9AF659}"/>
              </a:ext>
            </a:extLst>
          </p:cNvPr>
          <p:cNvSpPr/>
          <p:nvPr/>
        </p:nvSpPr>
        <p:spPr>
          <a:xfrm>
            <a:off x="3639312" y="2834640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42">
            <a:extLst>
              <a:ext uri="{FF2B5EF4-FFF2-40B4-BE49-F238E27FC236}">
                <a16:creationId xmlns:a16="http://schemas.microsoft.com/office/drawing/2014/main" id="{251019FE-8032-AE15-A185-139F74906D72}"/>
              </a:ext>
            </a:extLst>
          </p:cNvPr>
          <p:cNvSpPr/>
          <p:nvPr/>
        </p:nvSpPr>
        <p:spPr>
          <a:xfrm>
            <a:off x="3639312" y="283464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955</a:t>
            </a:r>
            <a:endParaRPr lang="en-US" sz="850" dirty="0"/>
          </a:p>
        </p:txBody>
      </p:sp>
      <p:sp>
        <p:nvSpPr>
          <p:cNvPr id="46" name="Shape 43">
            <a:extLst>
              <a:ext uri="{FF2B5EF4-FFF2-40B4-BE49-F238E27FC236}">
                <a16:creationId xmlns:a16="http://schemas.microsoft.com/office/drawing/2014/main" id="{71B0208B-0C59-19F5-64B4-A02CCC1A7EB3}"/>
              </a:ext>
            </a:extLst>
          </p:cNvPr>
          <p:cNvSpPr/>
          <p:nvPr/>
        </p:nvSpPr>
        <p:spPr>
          <a:xfrm>
            <a:off x="4507992" y="2834640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7" name="Text 44">
            <a:extLst>
              <a:ext uri="{FF2B5EF4-FFF2-40B4-BE49-F238E27FC236}">
                <a16:creationId xmlns:a16="http://schemas.microsoft.com/office/drawing/2014/main" id="{F2DCB75F-731C-39B8-A984-68F7BF011B58}"/>
              </a:ext>
            </a:extLst>
          </p:cNvPr>
          <p:cNvSpPr/>
          <p:nvPr/>
        </p:nvSpPr>
        <p:spPr>
          <a:xfrm>
            <a:off x="4507992" y="283464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564</a:t>
            </a:r>
            <a:endParaRPr lang="en-US" sz="850" dirty="0"/>
          </a:p>
        </p:txBody>
      </p:sp>
      <p:sp>
        <p:nvSpPr>
          <p:cNvPr id="48" name="Shape 45">
            <a:extLst>
              <a:ext uri="{FF2B5EF4-FFF2-40B4-BE49-F238E27FC236}">
                <a16:creationId xmlns:a16="http://schemas.microsoft.com/office/drawing/2014/main" id="{A7209851-7004-8F39-15D5-EB7F1D2D24FB}"/>
              </a:ext>
            </a:extLst>
          </p:cNvPr>
          <p:cNvSpPr/>
          <p:nvPr/>
        </p:nvSpPr>
        <p:spPr>
          <a:xfrm>
            <a:off x="5376672" y="2834640"/>
            <a:ext cx="804672" cy="283464"/>
          </a:xfrm>
          <a:prstGeom prst="rect">
            <a:avLst/>
          </a:prstGeom>
          <a:solidFill>
            <a:srgbClr val="EEF0F8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9" name="Text 46">
            <a:extLst>
              <a:ext uri="{FF2B5EF4-FFF2-40B4-BE49-F238E27FC236}">
                <a16:creationId xmlns:a16="http://schemas.microsoft.com/office/drawing/2014/main" id="{D4331404-F404-25B2-FB0C-31500B461ED0}"/>
              </a:ext>
            </a:extLst>
          </p:cNvPr>
          <p:cNvSpPr/>
          <p:nvPr/>
        </p:nvSpPr>
        <p:spPr>
          <a:xfrm>
            <a:off x="5376672" y="2834640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1519</a:t>
            </a:r>
            <a:endParaRPr lang="en-US" sz="850" dirty="0"/>
          </a:p>
        </p:txBody>
      </p:sp>
      <p:sp>
        <p:nvSpPr>
          <p:cNvPr id="50" name="Shape 47">
            <a:extLst>
              <a:ext uri="{FF2B5EF4-FFF2-40B4-BE49-F238E27FC236}">
                <a16:creationId xmlns:a16="http://schemas.microsoft.com/office/drawing/2014/main" id="{68773DB4-F3E8-6FDC-7B0C-636973703054}"/>
              </a:ext>
            </a:extLst>
          </p:cNvPr>
          <p:cNvSpPr/>
          <p:nvPr/>
        </p:nvSpPr>
        <p:spPr>
          <a:xfrm>
            <a:off x="6181344" y="2834640"/>
            <a:ext cx="82296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1" name="Text 48">
            <a:extLst>
              <a:ext uri="{FF2B5EF4-FFF2-40B4-BE49-F238E27FC236}">
                <a16:creationId xmlns:a16="http://schemas.microsoft.com/office/drawing/2014/main" id="{0458479B-04C4-7926-A139-14F6B36BFEB9}"/>
              </a:ext>
            </a:extLst>
          </p:cNvPr>
          <p:cNvSpPr/>
          <p:nvPr/>
        </p:nvSpPr>
        <p:spPr>
          <a:xfrm>
            <a:off x="6181344" y="2834640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2578</a:t>
            </a:r>
            <a:endParaRPr lang="en-US" sz="850" dirty="0"/>
          </a:p>
        </p:txBody>
      </p:sp>
      <p:sp>
        <p:nvSpPr>
          <p:cNvPr id="52" name="Shape 49">
            <a:extLst>
              <a:ext uri="{FF2B5EF4-FFF2-40B4-BE49-F238E27FC236}">
                <a16:creationId xmlns:a16="http://schemas.microsoft.com/office/drawing/2014/main" id="{ABACB1E9-8CC8-DDE9-82C9-ED23A9E915DD}"/>
              </a:ext>
            </a:extLst>
          </p:cNvPr>
          <p:cNvSpPr/>
          <p:nvPr/>
        </p:nvSpPr>
        <p:spPr>
          <a:xfrm>
            <a:off x="457200" y="3118104"/>
            <a:ext cx="640080" cy="283464"/>
          </a:xfrm>
          <a:prstGeom prst="rect">
            <a:avLst/>
          </a:prstGeom>
          <a:solidFill>
            <a:srgbClr val="F5F5F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3" name="Text 50">
            <a:extLst>
              <a:ext uri="{FF2B5EF4-FFF2-40B4-BE49-F238E27FC236}">
                <a16:creationId xmlns:a16="http://schemas.microsoft.com/office/drawing/2014/main" id="{F20B6680-27F9-BFC3-4735-D107C6EA46CB}"/>
              </a:ext>
            </a:extLst>
          </p:cNvPr>
          <p:cNvSpPr/>
          <p:nvPr/>
        </p:nvSpPr>
        <p:spPr>
          <a:xfrm>
            <a:off x="457200" y="3118104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850" dirty="0"/>
          </a:p>
        </p:txBody>
      </p:sp>
      <p:sp>
        <p:nvSpPr>
          <p:cNvPr id="54" name="Shape 51">
            <a:extLst>
              <a:ext uri="{FF2B5EF4-FFF2-40B4-BE49-F238E27FC236}">
                <a16:creationId xmlns:a16="http://schemas.microsoft.com/office/drawing/2014/main" id="{88D32F05-7A7A-6EFC-4243-EE08B1C5FF51}"/>
              </a:ext>
            </a:extLst>
          </p:cNvPr>
          <p:cNvSpPr/>
          <p:nvPr/>
        </p:nvSpPr>
        <p:spPr>
          <a:xfrm>
            <a:off x="1097280" y="3118104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5" name="Text 52">
            <a:extLst>
              <a:ext uri="{FF2B5EF4-FFF2-40B4-BE49-F238E27FC236}">
                <a16:creationId xmlns:a16="http://schemas.microsoft.com/office/drawing/2014/main" id="{6B31B50C-ABAA-A5A0-7AAC-79DB10083DC9}"/>
              </a:ext>
            </a:extLst>
          </p:cNvPr>
          <p:cNvSpPr/>
          <p:nvPr/>
        </p:nvSpPr>
        <p:spPr>
          <a:xfrm>
            <a:off x="1097280" y="3118104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370</a:t>
            </a:r>
            <a:endParaRPr lang="en-US" sz="850" dirty="0"/>
          </a:p>
        </p:txBody>
      </p:sp>
      <p:sp>
        <p:nvSpPr>
          <p:cNvPr id="56" name="Shape 53">
            <a:extLst>
              <a:ext uri="{FF2B5EF4-FFF2-40B4-BE49-F238E27FC236}">
                <a16:creationId xmlns:a16="http://schemas.microsoft.com/office/drawing/2014/main" id="{FAFEB7D6-2428-7E43-69DF-5928A3B73F4C}"/>
              </a:ext>
            </a:extLst>
          </p:cNvPr>
          <p:cNvSpPr/>
          <p:nvPr/>
        </p:nvSpPr>
        <p:spPr>
          <a:xfrm>
            <a:off x="1965960" y="3118104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7" name="Text 54">
            <a:extLst>
              <a:ext uri="{FF2B5EF4-FFF2-40B4-BE49-F238E27FC236}">
                <a16:creationId xmlns:a16="http://schemas.microsoft.com/office/drawing/2014/main" id="{79671133-C7E0-3297-2F08-8CFE7F18ED7C}"/>
              </a:ext>
            </a:extLst>
          </p:cNvPr>
          <p:cNvSpPr/>
          <p:nvPr/>
        </p:nvSpPr>
        <p:spPr>
          <a:xfrm>
            <a:off x="1965960" y="3118104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374</a:t>
            </a:r>
            <a:endParaRPr lang="en-US" sz="850" dirty="0"/>
          </a:p>
        </p:txBody>
      </p:sp>
      <p:sp>
        <p:nvSpPr>
          <p:cNvPr id="58" name="Shape 55">
            <a:extLst>
              <a:ext uri="{FF2B5EF4-FFF2-40B4-BE49-F238E27FC236}">
                <a16:creationId xmlns:a16="http://schemas.microsoft.com/office/drawing/2014/main" id="{B55CD790-1CEB-FF0F-47D9-885E77760403}"/>
              </a:ext>
            </a:extLst>
          </p:cNvPr>
          <p:cNvSpPr/>
          <p:nvPr/>
        </p:nvSpPr>
        <p:spPr>
          <a:xfrm>
            <a:off x="2834640" y="3118104"/>
            <a:ext cx="804672" cy="283464"/>
          </a:xfrm>
          <a:prstGeom prst="rect">
            <a:avLst/>
          </a:prstGeom>
          <a:solidFill>
            <a:srgbClr val="EEF6EE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59" name="Text 56">
            <a:extLst>
              <a:ext uri="{FF2B5EF4-FFF2-40B4-BE49-F238E27FC236}">
                <a16:creationId xmlns:a16="http://schemas.microsoft.com/office/drawing/2014/main" id="{9020DD1E-502B-EF0F-8DE5-98AA32186821}"/>
              </a:ext>
            </a:extLst>
          </p:cNvPr>
          <p:cNvSpPr/>
          <p:nvPr/>
        </p:nvSpPr>
        <p:spPr>
          <a:xfrm>
            <a:off x="2834640" y="3118104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744</a:t>
            </a:r>
            <a:endParaRPr lang="en-US" sz="850" dirty="0"/>
          </a:p>
        </p:txBody>
      </p:sp>
      <p:sp>
        <p:nvSpPr>
          <p:cNvPr id="60" name="Shape 57">
            <a:extLst>
              <a:ext uri="{FF2B5EF4-FFF2-40B4-BE49-F238E27FC236}">
                <a16:creationId xmlns:a16="http://schemas.microsoft.com/office/drawing/2014/main" id="{A8242915-6048-1A9D-8CA3-2B824F6F738E}"/>
              </a:ext>
            </a:extLst>
          </p:cNvPr>
          <p:cNvSpPr/>
          <p:nvPr/>
        </p:nvSpPr>
        <p:spPr>
          <a:xfrm>
            <a:off x="3639312" y="3118104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1" name="Text 58">
            <a:extLst>
              <a:ext uri="{FF2B5EF4-FFF2-40B4-BE49-F238E27FC236}">
                <a16:creationId xmlns:a16="http://schemas.microsoft.com/office/drawing/2014/main" id="{7B9ADFCC-E48E-D7D8-619E-04B0CE64359E}"/>
              </a:ext>
            </a:extLst>
          </p:cNvPr>
          <p:cNvSpPr/>
          <p:nvPr/>
        </p:nvSpPr>
        <p:spPr>
          <a:xfrm>
            <a:off x="3639312" y="3118104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1263</a:t>
            </a:r>
            <a:endParaRPr lang="en-US" sz="850" dirty="0"/>
          </a:p>
        </p:txBody>
      </p:sp>
      <p:sp>
        <p:nvSpPr>
          <p:cNvPr id="62" name="Shape 59">
            <a:extLst>
              <a:ext uri="{FF2B5EF4-FFF2-40B4-BE49-F238E27FC236}">
                <a16:creationId xmlns:a16="http://schemas.microsoft.com/office/drawing/2014/main" id="{0AA5F918-C93C-FEED-B796-2779DC88FF09}"/>
              </a:ext>
            </a:extLst>
          </p:cNvPr>
          <p:cNvSpPr/>
          <p:nvPr/>
        </p:nvSpPr>
        <p:spPr>
          <a:xfrm>
            <a:off x="4507992" y="3118104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3" name="Text 60">
            <a:extLst>
              <a:ext uri="{FF2B5EF4-FFF2-40B4-BE49-F238E27FC236}">
                <a16:creationId xmlns:a16="http://schemas.microsoft.com/office/drawing/2014/main" id="{99AE6E09-23E3-1CE2-46D4-F0D2CE31AA42}"/>
              </a:ext>
            </a:extLst>
          </p:cNvPr>
          <p:cNvSpPr/>
          <p:nvPr/>
        </p:nvSpPr>
        <p:spPr>
          <a:xfrm>
            <a:off x="4507992" y="3118104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714</a:t>
            </a:r>
            <a:endParaRPr lang="en-US" sz="850" dirty="0"/>
          </a:p>
        </p:txBody>
      </p:sp>
      <p:sp>
        <p:nvSpPr>
          <p:cNvPr id="64" name="Shape 61">
            <a:extLst>
              <a:ext uri="{FF2B5EF4-FFF2-40B4-BE49-F238E27FC236}">
                <a16:creationId xmlns:a16="http://schemas.microsoft.com/office/drawing/2014/main" id="{A5F2F4AD-D1DC-C5A3-FD5B-DB01035EC1AA}"/>
              </a:ext>
            </a:extLst>
          </p:cNvPr>
          <p:cNvSpPr/>
          <p:nvPr/>
        </p:nvSpPr>
        <p:spPr>
          <a:xfrm>
            <a:off x="5376672" y="3118104"/>
            <a:ext cx="804672" cy="283464"/>
          </a:xfrm>
          <a:prstGeom prst="rect">
            <a:avLst/>
          </a:prstGeom>
          <a:solidFill>
            <a:srgbClr val="EEF0F8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5" name="Text 62">
            <a:extLst>
              <a:ext uri="{FF2B5EF4-FFF2-40B4-BE49-F238E27FC236}">
                <a16:creationId xmlns:a16="http://schemas.microsoft.com/office/drawing/2014/main" id="{DC3F63C3-3B77-FBF5-3D1B-0273E4CA1E6B}"/>
              </a:ext>
            </a:extLst>
          </p:cNvPr>
          <p:cNvSpPr/>
          <p:nvPr/>
        </p:nvSpPr>
        <p:spPr>
          <a:xfrm>
            <a:off x="5376672" y="3118104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1977</a:t>
            </a:r>
            <a:endParaRPr lang="en-US" sz="850" dirty="0"/>
          </a:p>
        </p:txBody>
      </p:sp>
      <p:sp>
        <p:nvSpPr>
          <p:cNvPr id="66" name="Shape 63">
            <a:extLst>
              <a:ext uri="{FF2B5EF4-FFF2-40B4-BE49-F238E27FC236}">
                <a16:creationId xmlns:a16="http://schemas.microsoft.com/office/drawing/2014/main" id="{C9A4E2DA-190F-D66B-1332-DCAFEA020B38}"/>
              </a:ext>
            </a:extLst>
          </p:cNvPr>
          <p:cNvSpPr/>
          <p:nvPr/>
        </p:nvSpPr>
        <p:spPr>
          <a:xfrm>
            <a:off x="6181344" y="3118104"/>
            <a:ext cx="82296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7" name="Text 64">
            <a:extLst>
              <a:ext uri="{FF2B5EF4-FFF2-40B4-BE49-F238E27FC236}">
                <a16:creationId xmlns:a16="http://schemas.microsoft.com/office/drawing/2014/main" id="{54A8DE57-25C4-200D-0AD9-68F95412B563}"/>
              </a:ext>
            </a:extLst>
          </p:cNvPr>
          <p:cNvSpPr/>
          <p:nvPr/>
        </p:nvSpPr>
        <p:spPr>
          <a:xfrm>
            <a:off x="6181344" y="3118104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2721</a:t>
            </a:r>
            <a:endParaRPr lang="en-US" sz="850" dirty="0"/>
          </a:p>
        </p:txBody>
      </p:sp>
      <p:sp>
        <p:nvSpPr>
          <p:cNvPr id="68" name="Shape 65">
            <a:extLst>
              <a:ext uri="{FF2B5EF4-FFF2-40B4-BE49-F238E27FC236}">
                <a16:creationId xmlns:a16="http://schemas.microsoft.com/office/drawing/2014/main" id="{EB5588A8-EE1C-1AA7-48FD-A7F3267CEA55}"/>
              </a:ext>
            </a:extLst>
          </p:cNvPr>
          <p:cNvSpPr/>
          <p:nvPr/>
        </p:nvSpPr>
        <p:spPr>
          <a:xfrm>
            <a:off x="457200" y="3401568"/>
            <a:ext cx="640080" cy="283464"/>
          </a:xfrm>
          <a:prstGeom prst="rect">
            <a:avLst/>
          </a:prstGeom>
          <a:solidFill>
            <a:srgbClr val="F5F5F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9" name="Text 66">
            <a:extLst>
              <a:ext uri="{FF2B5EF4-FFF2-40B4-BE49-F238E27FC236}">
                <a16:creationId xmlns:a16="http://schemas.microsoft.com/office/drawing/2014/main" id="{5BEB40CB-6A79-612D-0138-D7A2D7D679F7}"/>
              </a:ext>
            </a:extLst>
          </p:cNvPr>
          <p:cNvSpPr/>
          <p:nvPr/>
        </p:nvSpPr>
        <p:spPr>
          <a:xfrm>
            <a:off x="457200" y="3401568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850" dirty="0"/>
          </a:p>
        </p:txBody>
      </p:sp>
      <p:sp>
        <p:nvSpPr>
          <p:cNvPr id="70" name="Shape 67">
            <a:extLst>
              <a:ext uri="{FF2B5EF4-FFF2-40B4-BE49-F238E27FC236}">
                <a16:creationId xmlns:a16="http://schemas.microsoft.com/office/drawing/2014/main" id="{BD6538BC-0995-07C4-7A2F-8AA7BA34C1E9}"/>
              </a:ext>
            </a:extLst>
          </p:cNvPr>
          <p:cNvSpPr/>
          <p:nvPr/>
        </p:nvSpPr>
        <p:spPr>
          <a:xfrm>
            <a:off x="1097280" y="3401568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1" name="Text 68">
            <a:extLst>
              <a:ext uri="{FF2B5EF4-FFF2-40B4-BE49-F238E27FC236}">
                <a16:creationId xmlns:a16="http://schemas.microsoft.com/office/drawing/2014/main" id="{5C8A3F09-AED1-7167-B362-A68FD19FDC37}"/>
              </a:ext>
            </a:extLst>
          </p:cNvPr>
          <p:cNvSpPr/>
          <p:nvPr/>
        </p:nvSpPr>
        <p:spPr>
          <a:xfrm>
            <a:off x="1097280" y="3401568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844</a:t>
            </a:r>
            <a:endParaRPr lang="en-US" sz="850" dirty="0"/>
          </a:p>
        </p:txBody>
      </p:sp>
      <p:sp>
        <p:nvSpPr>
          <p:cNvPr id="72" name="Shape 69">
            <a:extLst>
              <a:ext uri="{FF2B5EF4-FFF2-40B4-BE49-F238E27FC236}">
                <a16:creationId xmlns:a16="http://schemas.microsoft.com/office/drawing/2014/main" id="{8D4AF12E-ED31-3439-7D0D-BD371333ECA0}"/>
              </a:ext>
            </a:extLst>
          </p:cNvPr>
          <p:cNvSpPr/>
          <p:nvPr/>
        </p:nvSpPr>
        <p:spPr>
          <a:xfrm>
            <a:off x="1965960" y="3401568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3" name="Text 70">
            <a:extLst>
              <a:ext uri="{FF2B5EF4-FFF2-40B4-BE49-F238E27FC236}">
                <a16:creationId xmlns:a16="http://schemas.microsoft.com/office/drawing/2014/main" id="{FD25E445-8EAD-0444-F7F5-A3D855FD5913}"/>
              </a:ext>
            </a:extLst>
          </p:cNvPr>
          <p:cNvSpPr/>
          <p:nvPr/>
        </p:nvSpPr>
        <p:spPr>
          <a:xfrm>
            <a:off x="1965960" y="3401568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752</a:t>
            </a:r>
            <a:endParaRPr lang="en-US" sz="850" dirty="0"/>
          </a:p>
        </p:txBody>
      </p:sp>
      <p:sp>
        <p:nvSpPr>
          <p:cNvPr id="74" name="Shape 71">
            <a:extLst>
              <a:ext uri="{FF2B5EF4-FFF2-40B4-BE49-F238E27FC236}">
                <a16:creationId xmlns:a16="http://schemas.microsoft.com/office/drawing/2014/main" id="{406C8148-F89D-92F7-6D8E-2CBAFA49BDC9}"/>
              </a:ext>
            </a:extLst>
          </p:cNvPr>
          <p:cNvSpPr/>
          <p:nvPr/>
        </p:nvSpPr>
        <p:spPr>
          <a:xfrm>
            <a:off x="2834640" y="3401568"/>
            <a:ext cx="804672" cy="283464"/>
          </a:xfrm>
          <a:prstGeom prst="rect">
            <a:avLst/>
          </a:prstGeom>
          <a:solidFill>
            <a:srgbClr val="EEF6EE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5" name="Text 72">
            <a:extLst>
              <a:ext uri="{FF2B5EF4-FFF2-40B4-BE49-F238E27FC236}">
                <a16:creationId xmlns:a16="http://schemas.microsoft.com/office/drawing/2014/main" id="{431E30AC-7ACD-690A-8091-0B2B1A401A3F}"/>
              </a:ext>
            </a:extLst>
          </p:cNvPr>
          <p:cNvSpPr/>
          <p:nvPr/>
        </p:nvSpPr>
        <p:spPr>
          <a:xfrm>
            <a:off x="2834640" y="3401568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1596</a:t>
            </a:r>
            <a:endParaRPr lang="en-US" sz="850" dirty="0"/>
          </a:p>
        </p:txBody>
      </p:sp>
      <p:sp>
        <p:nvSpPr>
          <p:cNvPr id="76" name="Shape 73">
            <a:extLst>
              <a:ext uri="{FF2B5EF4-FFF2-40B4-BE49-F238E27FC236}">
                <a16:creationId xmlns:a16="http://schemas.microsoft.com/office/drawing/2014/main" id="{BA1E23C3-267A-DD4E-28B5-2B002340F027}"/>
              </a:ext>
            </a:extLst>
          </p:cNvPr>
          <p:cNvSpPr/>
          <p:nvPr/>
        </p:nvSpPr>
        <p:spPr>
          <a:xfrm>
            <a:off x="3639312" y="3401568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7" name="Text 74">
            <a:extLst>
              <a:ext uri="{FF2B5EF4-FFF2-40B4-BE49-F238E27FC236}">
                <a16:creationId xmlns:a16="http://schemas.microsoft.com/office/drawing/2014/main" id="{224C8A33-CE7C-4DBE-41DF-BC32002665A5}"/>
              </a:ext>
            </a:extLst>
          </p:cNvPr>
          <p:cNvSpPr/>
          <p:nvPr/>
        </p:nvSpPr>
        <p:spPr>
          <a:xfrm>
            <a:off x="3639312" y="3401568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1372</a:t>
            </a:r>
            <a:endParaRPr lang="en-US" sz="850" dirty="0"/>
          </a:p>
        </p:txBody>
      </p:sp>
      <p:sp>
        <p:nvSpPr>
          <p:cNvPr id="78" name="Shape 75">
            <a:extLst>
              <a:ext uri="{FF2B5EF4-FFF2-40B4-BE49-F238E27FC236}">
                <a16:creationId xmlns:a16="http://schemas.microsoft.com/office/drawing/2014/main" id="{9167AE8A-9BED-62EF-5F31-D4C627C4FA17}"/>
              </a:ext>
            </a:extLst>
          </p:cNvPr>
          <p:cNvSpPr/>
          <p:nvPr/>
        </p:nvSpPr>
        <p:spPr>
          <a:xfrm>
            <a:off x="4507992" y="3401568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79" name="Text 76">
            <a:extLst>
              <a:ext uri="{FF2B5EF4-FFF2-40B4-BE49-F238E27FC236}">
                <a16:creationId xmlns:a16="http://schemas.microsoft.com/office/drawing/2014/main" id="{68B43890-2848-F33C-8DE9-A34E0121F6F7}"/>
              </a:ext>
            </a:extLst>
          </p:cNvPr>
          <p:cNvSpPr/>
          <p:nvPr/>
        </p:nvSpPr>
        <p:spPr>
          <a:xfrm>
            <a:off x="4507992" y="3401568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549</a:t>
            </a:r>
            <a:endParaRPr lang="en-US" sz="850" dirty="0"/>
          </a:p>
        </p:txBody>
      </p:sp>
      <p:sp>
        <p:nvSpPr>
          <p:cNvPr id="80" name="Shape 77">
            <a:extLst>
              <a:ext uri="{FF2B5EF4-FFF2-40B4-BE49-F238E27FC236}">
                <a16:creationId xmlns:a16="http://schemas.microsoft.com/office/drawing/2014/main" id="{BDB73718-99FE-C7CA-8F50-FD06579258A7}"/>
              </a:ext>
            </a:extLst>
          </p:cNvPr>
          <p:cNvSpPr/>
          <p:nvPr/>
        </p:nvSpPr>
        <p:spPr>
          <a:xfrm>
            <a:off x="5376672" y="3401568"/>
            <a:ext cx="804672" cy="283464"/>
          </a:xfrm>
          <a:prstGeom prst="rect">
            <a:avLst/>
          </a:prstGeom>
          <a:solidFill>
            <a:srgbClr val="EEF0F8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1" name="Text 78">
            <a:extLst>
              <a:ext uri="{FF2B5EF4-FFF2-40B4-BE49-F238E27FC236}">
                <a16:creationId xmlns:a16="http://schemas.microsoft.com/office/drawing/2014/main" id="{ADCC846A-A781-A626-EB0A-4E4669B7E6BD}"/>
              </a:ext>
            </a:extLst>
          </p:cNvPr>
          <p:cNvSpPr/>
          <p:nvPr/>
        </p:nvSpPr>
        <p:spPr>
          <a:xfrm>
            <a:off x="5376672" y="3401568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1921</a:t>
            </a:r>
            <a:endParaRPr lang="en-US" sz="850" dirty="0"/>
          </a:p>
        </p:txBody>
      </p:sp>
      <p:sp>
        <p:nvSpPr>
          <p:cNvPr id="82" name="Shape 79">
            <a:extLst>
              <a:ext uri="{FF2B5EF4-FFF2-40B4-BE49-F238E27FC236}">
                <a16:creationId xmlns:a16="http://schemas.microsoft.com/office/drawing/2014/main" id="{61B0B67E-ACBC-7CD5-B17F-00B69921A454}"/>
              </a:ext>
            </a:extLst>
          </p:cNvPr>
          <p:cNvSpPr/>
          <p:nvPr/>
        </p:nvSpPr>
        <p:spPr>
          <a:xfrm>
            <a:off x="6181344" y="3401568"/>
            <a:ext cx="82296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3" name="Text 80">
            <a:extLst>
              <a:ext uri="{FF2B5EF4-FFF2-40B4-BE49-F238E27FC236}">
                <a16:creationId xmlns:a16="http://schemas.microsoft.com/office/drawing/2014/main" id="{884B83CB-E14A-EB10-0F3B-0BF5D496BC49}"/>
              </a:ext>
            </a:extLst>
          </p:cNvPr>
          <p:cNvSpPr/>
          <p:nvPr/>
        </p:nvSpPr>
        <p:spPr>
          <a:xfrm>
            <a:off x="6181344" y="3401568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3517</a:t>
            </a:r>
            <a:endParaRPr lang="en-US" sz="850" dirty="0"/>
          </a:p>
        </p:txBody>
      </p:sp>
      <p:sp>
        <p:nvSpPr>
          <p:cNvPr id="84" name="Shape 81">
            <a:extLst>
              <a:ext uri="{FF2B5EF4-FFF2-40B4-BE49-F238E27FC236}">
                <a16:creationId xmlns:a16="http://schemas.microsoft.com/office/drawing/2014/main" id="{394C4934-42D6-5BB3-3AD3-812968950085}"/>
              </a:ext>
            </a:extLst>
          </p:cNvPr>
          <p:cNvSpPr/>
          <p:nvPr/>
        </p:nvSpPr>
        <p:spPr>
          <a:xfrm>
            <a:off x="457200" y="3685032"/>
            <a:ext cx="640080" cy="283464"/>
          </a:xfrm>
          <a:prstGeom prst="rect">
            <a:avLst/>
          </a:prstGeom>
          <a:solidFill>
            <a:srgbClr val="F5F5F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5" name="Text 82">
            <a:extLst>
              <a:ext uri="{FF2B5EF4-FFF2-40B4-BE49-F238E27FC236}">
                <a16:creationId xmlns:a16="http://schemas.microsoft.com/office/drawing/2014/main" id="{FE70670B-5C6B-A3DE-59FA-8C214858F8B4}"/>
              </a:ext>
            </a:extLst>
          </p:cNvPr>
          <p:cNvSpPr/>
          <p:nvPr/>
        </p:nvSpPr>
        <p:spPr>
          <a:xfrm>
            <a:off x="457200" y="3685032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850" dirty="0"/>
          </a:p>
        </p:txBody>
      </p:sp>
      <p:sp>
        <p:nvSpPr>
          <p:cNvPr id="86" name="Shape 83">
            <a:extLst>
              <a:ext uri="{FF2B5EF4-FFF2-40B4-BE49-F238E27FC236}">
                <a16:creationId xmlns:a16="http://schemas.microsoft.com/office/drawing/2014/main" id="{B5062B21-F225-AC96-B1E1-22B8D4BD2EA6}"/>
              </a:ext>
            </a:extLst>
          </p:cNvPr>
          <p:cNvSpPr/>
          <p:nvPr/>
        </p:nvSpPr>
        <p:spPr>
          <a:xfrm>
            <a:off x="1097280" y="3685032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7" name="Text 84">
            <a:extLst>
              <a:ext uri="{FF2B5EF4-FFF2-40B4-BE49-F238E27FC236}">
                <a16:creationId xmlns:a16="http://schemas.microsoft.com/office/drawing/2014/main" id="{3B58D133-A5D9-1A3F-B788-C76392A5B0D6}"/>
              </a:ext>
            </a:extLst>
          </p:cNvPr>
          <p:cNvSpPr/>
          <p:nvPr/>
        </p:nvSpPr>
        <p:spPr>
          <a:xfrm>
            <a:off x="1097280" y="3685032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749</a:t>
            </a:r>
            <a:endParaRPr lang="en-US" sz="850" dirty="0"/>
          </a:p>
        </p:txBody>
      </p:sp>
      <p:sp>
        <p:nvSpPr>
          <p:cNvPr id="88" name="Shape 85">
            <a:extLst>
              <a:ext uri="{FF2B5EF4-FFF2-40B4-BE49-F238E27FC236}">
                <a16:creationId xmlns:a16="http://schemas.microsoft.com/office/drawing/2014/main" id="{67FB7C0E-953A-C16B-2D18-09FDC8669FD7}"/>
              </a:ext>
            </a:extLst>
          </p:cNvPr>
          <p:cNvSpPr/>
          <p:nvPr/>
        </p:nvSpPr>
        <p:spPr>
          <a:xfrm>
            <a:off x="1965960" y="3685032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9" name="Text 86">
            <a:extLst>
              <a:ext uri="{FF2B5EF4-FFF2-40B4-BE49-F238E27FC236}">
                <a16:creationId xmlns:a16="http://schemas.microsoft.com/office/drawing/2014/main" id="{BE9E9F1C-9322-0CC8-5BC5-7F35F65EA044}"/>
              </a:ext>
            </a:extLst>
          </p:cNvPr>
          <p:cNvSpPr/>
          <p:nvPr/>
        </p:nvSpPr>
        <p:spPr>
          <a:xfrm>
            <a:off x="1965960" y="3685032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699</a:t>
            </a:r>
            <a:endParaRPr lang="en-US" sz="850" dirty="0"/>
          </a:p>
        </p:txBody>
      </p:sp>
      <p:sp>
        <p:nvSpPr>
          <p:cNvPr id="90" name="Shape 87">
            <a:extLst>
              <a:ext uri="{FF2B5EF4-FFF2-40B4-BE49-F238E27FC236}">
                <a16:creationId xmlns:a16="http://schemas.microsoft.com/office/drawing/2014/main" id="{32FD4642-8CCA-AE89-7DAC-A0817D5CFFFE}"/>
              </a:ext>
            </a:extLst>
          </p:cNvPr>
          <p:cNvSpPr/>
          <p:nvPr/>
        </p:nvSpPr>
        <p:spPr>
          <a:xfrm>
            <a:off x="2834640" y="3685032"/>
            <a:ext cx="804672" cy="283464"/>
          </a:xfrm>
          <a:prstGeom prst="rect">
            <a:avLst/>
          </a:prstGeom>
          <a:solidFill>
            <a:srgbClr val="EEF6EE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1" name="Text 88">
            <a:extLst>
              <a:ext uri="{FF2B5EF4-FFF2-40B4-BE49-F238E27FC236}">
                <a16:creationId xmlns:a16="http://schemas.microsoft.com/office/drawing/2014/main" id="{783889F0-B6F0-DDB2-2B5E-9E81747BF8BE}"/>
              </a:ext>
            </a:extLst>
          </p:cNvPr>
          <p:cNvSpPr/>
          <p:nvPr/>
        </p:nvSpPr>
        <p:spPr>
          <a:xfrm>
            <a:off x="2834640" y="3685032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1448</a:t>
            </a:r>
            <a:endParaRPr lang="en-US" sz="850" dirty="0"/>
          </a:p>
        </p:txBody>
      </p:sp>
      <p:sp>
        <p:nvSpPr>
          <p:cNvPr id="92" name="Shape 89">
            <a:extLst>
              <a:ext uri="{FF2B5EF4-FFF2-40B4-BE49-F238E27FC236}">
                <a16:creationId xmlns:a16="http://schemas.microsoft.com/office/drawing/2014/main" id="{53826FD5-70D6-F16E-48DE-A557BFBA11FE}"/>
              </a:ext>
            </a:extLst>
          </p:cNvPr>
          <p:cNvSpPr/>
          <p:nvPr/>
        </p:nvSpPr>
        <p:spPr>
          <a:xfrm>
            <a:off x="3639312" y="3685032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3" name="Text 90">
            <a:extLst>
              <a:ext uri="{FF2B5EF4-FFF2-40B4-BE49-F238E27FC236}">
                <a16:creationId xmlns:a16="http://schemas.microsoft.com/office/drawing/2014/main" id="{D59CA29D-A11B-AA7D-3E8D-D20D02EF5E1B}"/>
              </a:ext>
            </a:extLst>
          </p:cNvPr>
          <p:cNvSpPr/>
          <p:nvPr/>
        </p:nvSpPr>
        <p:spPr>
          <a:xfrm>
            <a:off x="3639312" y="3685032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1214</a:t>
            </a:r>
            <a:endParaRPr lang="en-US" sz="850" dirty="0"/>
          </a:p>
        </p:txBody>
      </p:sp>
      <p:sp>
        <p:nvSpPr>
          <p:cNvPr id="94" name="Shape 91">
            <a:extLst>
              <a:ext uri="{FF2B5EF4-FFF2-40B4-BE49-F238E27FC236}">
                <a16:creationId xmlns:a16="http://schemas.microsoft.com/office/drawing/2014/main" id="{3DBDA1DF-53A7-E8A5-84A4-3655F8F256AE}"/>
              </a:ext>
            </a:extLst>
          </p:cNvPr>
          <p:cNvSpPr/>
          <p:nvPr/>
        </p:nvSpPr>
        <p:spPr>
          <a:xfrm>
            <a:off x="4507992" y="3685032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5" name="Text 92">
            <a:extLst>
              <a:ext uri="{FF2B5EF4-FFF2-40B4-BE49-F238E27FC236}">
                <a16:creationId xmlns:a16="http://schemas.microsoft.com/office/drawing/2014/main" id="{98942090-6092-7B1C-4061-582485D06580}"/>
              </a:ext>
            </a:extLst>
          </p:cNvPr>
          <p:cNvSpPr/>
          <p:nvPr/>
        </p:nvSpPr>
        <p:spPr>
          <a:xfrm>
            <a:off x="4507992" y="3685032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254</a:t>
            </a:r>
            <a:endParaRPr lang="en-US" sz="850" dirty="0"/>
          </a:p>
        </p:txBody>
      </p:sp>
      <p:sp>
        <p:nvSpPr>
          <p:cNvPr id="96" name="Shape 93">
            <a:extLst>
              <a:ext uri="{FF2B5EF4-FFF2-40B4-BE49-F238E27FC236}">
                <a16:creationId xmlns:a16="http://schemas.microsoft.com/office/drawing/2014/main" id="{CF19D102-EF6C-B224-5E01-2F901E5B6B84}"/>
              </a:ext>
            </a:extLst>
          </p:cNvPr>
          <p:cNvSpPr/>
          <p:nvPr/>
        </p:nvSpPr>
        <p:spPr>
          <a:xfrm>
            <a:off x="5376672" y="3685032"/>
            <a:ext cx="804672" cy="283464"/>
          </a:xfrm>
          <a:prstGeom prst="rect">
            <a:avLst/>
          </a:prstGeom>
          <a:solidFill>
            <a:srgbClr val="EEF0F8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7" name="Text 94">
            <a:extLst>
              <a:ext uri="{FF2B5EF4-FFF2-40B4-BE49-F238E27FC236}">
                <a16:creationId xmlns:a16="http://schemas.microsoft.com/office/drawing/2014/main" id="{4642098F-7CB2-3BBB-A94B-44962CBF99D8}"/>
              </a:ext>
            </a:extLst>
          </p:cNvPr>
          <p:cNvSpPr/>
          <p:nvPr/>
        </p:nvSpPr>
        <p:spPr>
          <a:xfrm>
            <a:off x="5376672" y="3685032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1468</a:t>
            </a:r>
            <a:endParaRPr lang="en-US" sz="850" dirty="0"/>
          </a:p>
        </p:txBody>
      </p:sp>
      <p:sp>
        <p:nvSpPr>
          <p:cNvPr id="98" name="Shape 95">
            <a:extLst>
              <a:ext uri="{FF2B5EF4-FFF2-40B4-BE49-F238E27FC236}">
                <a16:creationId xmlns:a16="http://schemas.microsoft.com/office/drawing/2014/main" id="{C266276F-1F96-7D38-E1E0-C0244F3B9197}"/>
              </a:ext>
            </a:extLst>
          </p:cNvPr>
          <p:cNvSpPr/>
          <p:nvPr/>
        </p:nvSpPr>
        <p:spPr>
          <a:xfrm>
            <a:off x="6181344" y="3685032"/>
            <a:ext cx="82296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9" name="Text 96">
            <a:extLst>
              <a:ext uri="{FF2B5EF4-FFF2-40B4-BE49-F238E27FC236}">
                <a16:creationId xmlns:a16="http://schemas.microsoft.com/office/drawing/2014/main" id="{0974B591-8E2C-4D1A-048A-0650CDDA03AC}"/>
              </a:ext>
            </a:extLst>
          </p:cNvPr>
          <p:cNvSpPr/>
          <p:nvPr/>
        </p:nvSpPr>
        <p:spPr>
          <a:xfrm>
            <a:off x="6181344" y="3685032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2916</a:t>
            </a:r>
            <a:endParaRPr lang="en-US" sz="850" dirty="0"/>
          </a:p>
        </p:txBody>
      </p:sp>
      <p:sp>
        <p:nvSpPr>
          <p:cNvPr id="100" name="Shape 97">
            <a:extLst>
              <a:ext uri="{FF2B5EF4-FFF2-40B4-BE49-F238E27FC236}">
                <a16:creationId xmlns:a16="http://schemas.microsoft.com/office/drawing/2014/main" id="{5E379DB6-D27E-6B33-6CD9-B5E68E0B0B4D}"/>
              </a:ext>
            </a:extLst>
          </p:cNvPr>
          <p:cNvSpPr/>
          <p:nvPr/>
        </p:nvSpPr>
        <p:spPr>
          <a:xfrm>
            <a:off x="457200" y="3968496"/>
            <a:ext cx="640080" cy="283464"/>
          </a:xfrm>
          <a:prstGeom prst="rect">
            <a:avLst/>
          </a:prstGeom>
          <a:solidFill>
            <a:srgbClr val="F5F5F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1" name="Text 98">
            <a:extLst>
              <a:ext uri="{FF2B5EF4-FFF2-40B4-BE49-F238E27FC236}">
                <a16:creationId xmlns:a16="http://schemas.microsoft.com/office/drawing/2014/main" id="{BC61C4EF-8DB3-6826-865C-622B44C13945}"/>
              </a:ext>
            </a:extLst>
          </p:cNvPr>
          <p:cNvSpPr/>
          <p:nvPr/>
        </p:nvSpPr>
        <p:spPr>
          <a:xfrm>
            <a:off x="457200" y="3968496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850" dirty="0"/>
          </a:p>
        </p:txBody>
      </p:sp>
      <p:sp>
        <p:nvSpPr>
          <p:cNvPr id="102" name="Shape 99">
            <a:extLst>
              <a:ext uri="{FF2B5EF4-FFF2-40B4-BE49-F238E27FC236}">
                <a16:creationId xmlns:a16="http://schemas.microsoft.com/office/drawing/2014/main" id="{B10BEFD2-D41E-5FE7-53E1-698CE35FDE02}"/>
              </a:ext>
            </a:extLst>
          </p:cNvPr>
          <p:cNvSpPr/>
          <p:nvPr/>
        </p:nvSpPr>
        <p:spPr>
          <a:xfrm>
            <a:off x="1097280" y="3968496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3" name="Text 100">
            <a:extLst>
              <a:ext uri="{FF2B5EF4-FFF2-40B4-BE49-F238E27FC236}">
                <a16:creationId xmlns:a16="http://schemas.microsoft.com/office/drawing/2014/main" id="{CEE31AC7-7BF6-AC94-BA8A-F07CE2520A55}"/>
              </a:ext>
            </a:extLst>
          </p:cNvPr>
          <p:cNvSpPr/>
          <p:nvPr/>
        </p:nvSpPr>
        <p:spPr>
          <a:xfrm>
            <a:off x="1097280" y="396849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625</a:t>
            </a:r>
            <a:endParaRPr lang="en-US" sz="850" dirty="0"/>
          </a:p>
        </p:txBody>
      </p:sp>
      <p:sp>
        <p:nvSpPr>
          <p:cNvPr id="104" name="Shape 101">
            <a:extLst>
              <a:ext uri="{FF2B5EF4-FFF2-40B4-BE49-F238E27FC236}">
                <a16:creationId xmlns:a16="http://schemas.microsoft.com/office/drawing/2014/main" id="{3671A6F0-1D34-1892-FBDD-723897B0D188}"/>
              </a:ext>
            </a:extLst>
          </p:cNvPr>
          <p:cNvSpPr/>
          <p:nvPr/>
        </p:nvSpPr>
        <p:spPr>
          <a:xfrm>
            <a:off x="1965960" y="3968496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5" name="Text 102">
            <a:extLst>
              <a:ext uri="{FF2B5EF4-FFF2-40B4-BE49-F238E27FC236}">
                <a16:creationId xmlns:a16="http://schemas.microsoft.com/office/drawing/2014/main" id="{5B623FA8-7F58-2875-17CD-34394CAE8996}"/>
              </a:ext>
            </a:extLst>
          </p:cNvPr>
          <p:cNvSpPr/>
          <p:nvPr/>
        </p:nvSpPr>
        <p:spPr>
          <a:xfrm>
            <a:off x="1965960" y="396849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462</a:t>
            </a:r>
            <a:endParaRPr lang="en-US" sz="850" dirty="0"/>
          </a:p>
        </p:txBody>
      </p:sp>
      <p:sp>
        <p:nvSpPr>
          <p:cNvPr id="106" name="Shape 103">
            <a:extLst>
              <a:ext uri="{FF2B5EF4-FFF2-40B4-BE49-F238E27FC236}">
                <a16:creationId xmlns:a16="http://schemas.microsoft.com/office/drawing/2014/main" id="{B38F0844-A9C0-EE09-3F0A-36D347EF71E6}"/>
              </a:ext>
            </a:extLst>
          </p:cNvPr>
          <p:cNvSpPr/>
          <p:nvPr/>
        </p:nvSpPr>
        <p:spPr>
          <a:xfrm>
            <a:off x="2834640" y="3968496"/>
            <a:ext cx="804672" cy="283464"/>
          </a:xfrm>
          <a:prstGeom prst="rect">
            <a:avLst/>
          </a:prstGeom>
          <a:solidFill>
            <a:srgbClr val="EEF6EE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7" name="Text 104">
            <a:extLst>
              <a:ext uri="{FF2B5EF4-FFF2-40B4-BE49-F238E27FC236}">
                <a16:creationId xmlns:a16="http://schemas.microsoft.com/office/drawing/2014/main" id="{B49756D0-9EB2-BF6B-F7FA-3190F990AC15}"/>
              </a:ext>
            </a:extLst>
          </p:cNvPr>
          <p:cNvSpPr/>
          <p:nvPr/>
        </p:nvSpPr>
        <p:spPr>
          <a:xfrm>
            <a:off x="2834640" y="3968496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1087</a:t>
            </a:r>
            <a:endParaRPr lang="en-US" sz="850" dirty="0"/>
          </a:p>
        </p:txBody>
      </p:sp>
      <p:sp>
        <p:nvSpPr>
          <p:cNvPr id="108" name="Shape 105">
            <a:extLst>
              <a:ext uri="{FF2B5EF4-FFF2-40B4-BE49-F238E27FC236}">
                <a16:creationId xmlns:a16="http://schemas.microsoft.com/office/drawing/2014/main" id="{09649204-C817-332D-531D-A5C52BDADEB7}"/>
              </a:ext>
            </a:extLst>
          </p:cNvPr>
          <p:cNvSpPr/>
          <p:nvPr/>
        </p:nvSpPr>
        <p:spPr>
          <a:xfrm>
            <a:off x="3639312" y="3968496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9" name="Text 106">
            <a:extLst>
              <a:ext uri="{FF2B5EF4-FFF2-40B4-BE49-F238E27FC236}">
                <a16:creationId xmlns:a16="http://schemas.microsoft.com/office/drawing/2014/main" id="{E68C2488-316E-0CA4-6829-093630B05A28}"/>
              </a:ext>
            </a:extLst>
          </p:cNvPr>
          <p:cNvSpPr/>
          <p:nvPr/>
        </p:nvSpPr>
        <p:spPr>
          <a:xfrm>
            <a:off x="3639312" y="396849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1391</a:t>
            </a:r>
            <a:endParaRPr lang="en-US" sz="850" dirty="0"/>
          </a:p>
        </p:txBody>
      </p:sp>
      <p:sp>
        <p:nvSpPr>
          <p:cNvPr id="110" name="Shape 107">
            <a:extLst>
              <a:ext uri="{FF2B5EF4-FFF2-40B4-BE49-F238E27FC236}">
                <a16:creationId xmlns:a16="http://schemas.microsoft.com/office/drawing/2014/main" id="{18182C09-B1E3-4767-7BAB-77332D49B35E}"/>
              </a:ext>
            </a:extLst>
          </p:cNvPr>
          <p:cNvSpPr/>
          <p:nvPr/>
        </p:nvSpPr>
        <p:spPr>
          <a:xfrm>
            <a:off x="4507992" y="3968496"/>
            <a:ext cx="86868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1" name="Text 108">
            <a:extLst>
              <a:ext uri="{FF2B5EF4-FFF2-40B4-BE49-F238E27FC236}">
                <a16:creationId xmlns:a16="http://schemas.microsoft.com/office/drawing/2014/main" id="{28F729EC-ADEB-6880-077F-D7CE8ADC035D}"/>
              </a:ext>
            </a:extLst>
          </p:cNvPr>
          <p:cNvSpPr/>
          <p:nvPr/>
        </p:nvSpPr>
        <p:spPr>
          <a:xfrm>
            <a:off x="4507992" y="3968496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413</a:t>
            </a:r>
            <a:endParaRPr lang="en-US" sz="850" dirty="0"/>
          </a:p>
        </p:txBody>
      </p:sp>
      <p:sp>
        <p:nvSpPr>
          <p:cNvPr id="112" name="Shape 109">
            <a:extLst>
              <a:ext uri="{FF2B5EF4-FFF2-40B4-BE49-F238E27FC236}">
                <a16:creationId xmlns:a16="http://schemas.microsoft.com/office/drawing/2014/main" id="{D8ED8A87-A9B6-0984-BFE5-B40418DFB5A5}"/>
              </a:ext>
            </a:extLst>
          </p:cNvPr>
          <p:cNvSpPr/>
          <p:nvPr/>
        </p:nvSpPr>
        <p:spPr>
          <a:xfrm>
            <a:off x="5376672" y="3968496"/>
            <a:ext cx="804672" cy="283464"/>
          </a:xfrm>
          <a:prstGeom prst="rect">
            <a:avLst/>
          </a:prstGeom>
          <a:solidFill>
            <a:srgbClr val="EEF0F8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3" name="Text 110">
            <a:extLst>
              <a:ext uri="{FF2B5EF4-FFF2-40B4-BE49-F238E27FC236}">
                <a16:creationId xmlns:a16="http://schemas.microsoft.com/office/drawing/2014/main" id="{4AE2EA8F-D579-B9DA-6EE0-6B4EE218A18F}"/>
              </a:ext>
            </a:extLst>
          </p:cNvPr>
          <p:cNvSpPr/>
          <p:nvPr/>
        </p:nvSpPr>
        <p:spPr>
          <a:xfrm>
            <a:off x="5376672" y="3968496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565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1804</a:t>
            </a:r>
            <a:endParaRPr lang="en-US" sz="850" dirty="0"/>
          </a:p>
        </p:txBody>
      </p:sp>
      <p:sp>
        <p:nvSpPr>
          <p:cNvPr id="114" name="Shape 111">
            <a:extLst>
              <a:ext uri="{FF2B5EF4-FFF2-40B4-BE49-F238E27FC236}">
                <a16:creationId xmlns:a16="http://schemas.microsoft.com/office/drawing/2014/main" id="{ADCD304D-E1B1-1AE2-9410-44954965D2DE}"/>
              </a:ext>
            </a:extLst>
          </p:cNvPr>
          <p:cNvSpPr/>
          <p:nvPr/>
        </p:nvSpPr>
        <p:spPr>
          <a:xfrm>
            <a:off x="6181344" y="3968496"/>
            <a:ext cx="822960" cy="283464"/>
          </a:xfrm>
          <a:prstGeom prst="rect">
            <a:avLst/>
          </a:prstGeom>
          <a:solidFill>
            <a:srgbClr val="FFFFF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5" name="Text 112">
            <a:extLst>
              <a:ext uri="{FF2B5EF4-FFF2-40B4-BE49-F238E27FC236}">
                <a16:creationId xmlns:a16="http://schemas.microsoft.com/office/drawing/2014/main" id="{2D85C884-972E-6BFA-9DC5-561236737F13}"/>
              </a:ext>
            </a:extLst>
          </p:cNvPr>
          <p:cNvSpPr/>
          <p:nvPr/>
        </p:nvSpPr>
        <p:spPr>
          <a:xfrm>
            <a:off x="6181344" y="3968496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2891</a:t>
            </a:r>
            <a:endParaRPr lang="en-US" sz="850" dirty="0"/>
          </a:p>
        </p:txBody>
      </p:sp>
      <p:sp>
        <p:nvSpPr>
          <p:cNvPr id="116" name="Shape 113">
            <a:extLst>
              <a:ext uri="{FF2B5EF4-FFF2-40B4-BE49-F238E27FC236}">
                <a16:creationId xmlns:a16="http://schemas.microsoft.com/office/drawing/2014/main" id="{81B737B0-2F0B-D979-0C1F-DE5B81464EFC}"/>
              </a:ext>
            </a:extLst>
          </p:cNvPr>
          <p:cNvSpPr/>
          <p:nvPr/>
        </p:nvSpPr>
        <p:spPr>
          <a:xfrm>
            <a:off x="457200" y="4251960"/>
            <a:ext cx="64008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7" name="Text 114">
            <a:extLst>
              <a:ext uri="{FF2B5EF4-FFF2-40B4-BE49-F238E27FC236}">
                <a16:creationId xmlns:a16="http://schemas.microsoft.com/office/drawing/2014/main" id="{610126B2-2FE5-3210-5C8C-83224A915FFF}"/>
              </a:ext>
            </a:extLst>
          </p:cNvPr>
          <p:cNvSpPr/>
          <p:nvPr/>
        </p:nvSpPr>
        <p:spPr>
          <a:xfrm>
            <a:off x="457200" y="4251960"/>
            <a:ext cx="6400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900" dirty="0"/>
          </a:p>
        </p:txBody>
      </p:sp>
      <p:sp>
        <p:nvSpPr>
          <p:cNvPr id="118" name="Shape 115">
            <a:extLst>
              <a:ext uri="{FF2B5EF4-FFF2-40B4-BE49-F238E27FC236}">
                <a16:creationId xmlns:a16="http://schemas.microsoft.com/office/drawing/2014/main" id="{D102D397-73D8-EB01-C7AC-0D91F258E6F9}"/>
              </a:ext>
            </a:extLst>
          </p:cNvPr>
          <p:cNvSpPr/>
          <p:nvPr/>
        </p:nvSpPr>
        <p:spPr>
          <a:xfrm>
            <a:off x="1097280" y="4251960"/>
            <a:ext cx="86868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9" name="Text 116">
            <a:extLst>
              <a:ext uri="{FF2B5EF4-FFF2-40B4-BE49-F238E27FC236}">
                <a16:creationId xmlns:a16="http://schemas.microsoft.com/office/drawing/2014/main" id="{E4E2B350-C4D6-D452-5621-7F87DEAF4AA3}"/>
              </a:ext>
            </a:extLst>
          </p:cNvPr>
          <p:cNvSpPr/>
          <p:nvPr/>
        </p:nvSpPr>
        <p:spPr>
          <a:xfrm>
            <a:off x="1097280" y="425196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3147</a:t>
            </a:r>
            <a:endParaRPr lang="en-US" sz="900" dirty="0"/>
          </a:p>
        </p:txBody>
      </p:sp>
      <p:sp>
        <p:nvSpPr>
          <p:cNvPr id="120" name="Shape 117">
            <a:extLst>
              <a:ext uri="{FF2B5EF4-FFF2-40B4-BE49-F238E27FC236}">
                <a16:creationId xmlns:a16="http://schemas.microsoft.com/office/drawing/2014/main" id="{252B6B25-E8CC-0624-F745-8726B01EEE30}"/>
              </a:ext>
            </a:extLst>
          </p:cNvPr>
          <p:cNvSpPr/>
          <p:nvPr/>
        </p:nvSpPr>
        <p:spPr>
          <a:xfrm>
            <a:off x="1965960" y="4251960"/>
            <a:ext cx="86868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1" name="Text 118">
            <a:extLst>
              <a:ext uri="{FF2B5EF4-FFF2-40B4-BE49-F238E27FC236}">
                <a16:creationId xmlns:a16="http://schemas.microsoft.com/office/drawing/2014/main" id="{8FD89626-2374-885C-B03B-CA24EE135803}"/>
              </a:ext>
            </a:extLst>
          </p:cNvPr>
          <p:cNvSpPr/>
          <p:nvPr/>
        </p:nvSpPr>
        <p:spPr>
          <a:xfrm>
            <a:off x="1965960" y="425196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2787</a:t>
            </a:r>
            <a:endParaRPr lang="en-US" sz="900" dirty="0"/>
          </a:p>
        </p:txBody>
      </p:sp>
      <p:sp>
        <p:nvSpPr>
          <p:cNvPr id="122" name="Shape 119">
            <a:extLst>
              <a:ext uri="{FF2B5EF4-FFF2-40B4-BE49-F238E27FC236}">
                <a16:creationId xmlns:a16="http://schemas.microsoft.com/office/drawing/2014/main" id="{6B4EA928-314D-486F-C701-B65DD85DDF94}"/>
              </a:ext>
            </a:extLst>
          </p:cNvPr>
          <p:cNvSpPr/>
          <p:nvPr/>
        </p:nvSpPr>
        <p:spPr>
          <a:xfrm>
            <a:off x="2834640" y="4251960"/>
            <a:ext cx="804672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3" name="Text 120">
            <a:extLst>
              <a:ext uri="{FF2B5EF4-FFF2-40B4-BE49-F238E27FC236}">
                <a16:creationId xmlns:a16="http://schemas.microsoft.com/office/drawing/2014/main" id="{066FD1AE-7611-F72D-6D43-249DB906DC16}"/>
              </a:ext>
            </a:extLst>
          </p:cNvPr>
          <p:cNvSpPr/>
          <p:nvPr/>
        </p:nvSpPr>
        <p:spPr>
          <a:xfrm>
            <a:off x="2834640" y="4251960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5934</a:t>
            </a:r>
            <a:endParaRPr lang="en-US" sz="900" dirty="0"/>
          </a:p>
        </p:txBody>
      </p:sp>
      <p:sp>
        <p:nvSpPr>
          <p:cNvPr id="124" name="Shape 121">
            <a:extLst>
              <a:ext uri="{FF2B5EF4-FFF2-40B4-BE49-F238E27FC236}">
                <a16:creationId xmlns:a16="http://schemas.microsoft.com/office/drawing/2014/main" id="{FC21FAC7-D78D-5067-CA29-4F645EA7C871}"/>
              </a:ext>
            </a:extLst>
          </p:cNvPr>
          <p:cNvSpPr/>
          <p:nvPr/>
        </p:nvSpPr>
        <p:spPr>
          <a:xfrm>
            <a:off x="3639312" y="4251960"/>
            <a:ext cx="86868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5" name="Text 122">
            <a:extLst>
              <a:ext uri="{FF2B5EF4-FFF2-40B4-BE49-F238E27FC236}">
                <a16:creationId xmlns:a16="http://schemas.microsoft.com/office/drawing/2014/main" id="{47B246AD-53CC-EA8D-2F06-A3B997393359}"/>
              </a:ext>
            </a:extLst>
          </p:cNvPr>
          <p:cNvSpPr/>
          <p:nvPr/>
        </p:nvSpPr>
        <p:spPr>
          <a:xfrm>
            <a:off x="3639312" y="425196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6195</a:t>
            </a:r>
            <a:endParaRPr lang="en-US" sz="900" dirty="0"/>
          </a:p>
        </p:txBody>
      </p:sp>
      <p:sp>
        <p:nvSpPr>
          <p:cNvPr id="126" name="Shape 123">
            <a:extLst>
              <a:ext uri="{FF2B5EF4-FFF2-40B4-BE49-F238E27FC236}">
                <a16:creationId xmlns:a16="http://schemas.microsoft.com/office/drawing/2014/main" id="{9F4A80C6-1A49-A879-D4B9-83E577770627}"/>
              </a:ext>
            </a:extLst>
          </p:cNvPr>
          <p:cNvSpPr/>
          <p:nvPr/>
        </p:nvSpPr>
        <p:spPr>
          <a:xfrm>
            <a:off x="4507992" y="4251960"/>
            <a:ext cx="868680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7" name="Text 124">
            <a:extLst>
              <a:ext uri="{FF2B5EF4-FFF2-40B4-BE49-F238E27FC236}">
                <a16:creationId xmlns:a16="http://schemas.microsoft.com/office/drawing/2014/main" id="{9626A39B-EC5D-F97D-E17C-4825A911E162}"/>
              </a:ext>
            </a:extLst>
          </p:cNvPr>
          <p:cNvSpPr/>
          <p:nvPr/>
        </p:nvSpPr>
        <p:spPr>
          <a:xfrm>
            <a:off x="4507992" y="4251960"/>
            <a:ext cx="86868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2494</a:t>
            </a:r>
            <a:endParaRPr lang="en-US" sz="900" dirty="0"/>
          </a:p>
        </p:txBody>
      </p:sp>
      <p:sp>
        <p:nvSpPr>
          <p:cNvPr id="128" name="Shape 125">
            <a:extLst>
              <a:ext uri="{FF2B5EF4-FFF2-40B4-BE49-F238E27FC236}">
                <a16:creationId xmlns:a16="http://schemas.microsoft.com/office/drawing/2014/main" id="{B8B256C0-6671-FC37-5D8E-52511F2B0868}"/>
              </a:ext>
            </a:extLst>
          </p:cNvPr>
          <p:cNvSpPr/>
          <p:nvPr/>
        </p:nvSpPr>
        <p:spPr>
          <a:xfrm>
            <a:off x="5376672" y="4251960"/>
            <a:ext cx="804672" cy="283464"/>
          </a:xfrm>
          <a:prstGeom prst="rect">
            <a:avLst/>
          </a:prstGeom>
          <a:solidFill>
            <a:srgbClr val="6B0F0F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9" name="Text 126">
            <a:extLst>
              <a:ext uri="{FF2B5EF4-FFF2-40B4-BE49-F238E27FC236}">
                <a16:creationId xmlns:a16="http://schemas.microsoft.com/office/drawing/2014/main" id="{1FC6EC79-C1AA-3A4E-1103-BB1F97423D80}"/>
              </a:ext>
            </a:extLst>
          </p:cNvPr>
          <p:cNvSpPr/>
          <p:nvPr/>
        </p:nvSpPr>
        <p:spPr>
          <a:xfrm>
            <a:off x="5376672" y="4251960"/>
            <a:ext cx="80467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8689</a:t>
            </a:r>
            <a:endParaRPr lang="en-US" sz="900" dirty="0"/>
          </a:p>
        </p:txBody>
      </p:sp>
      <p:sp>
        <p:nvSpPr>
          <p:cNvPr id="130" name="Shape 127">
            <a:extLst>
              <a:ext uri="{FF2B5EF4-FFF2-40B4-BE49-F238E27FC236}">
                <a16:creationId xmlns:a16="http://schemas.microsoft.com/office/drawing/2014/main" id="{BEE34784-4301-A284-F054-05326441205A}"/>
              </a:ext>
            </a:extLst>
          </p:cNvPr>
          <p:cNvSpPr/>
          <p:nvPr/>
        </p:nvSpPr>
        <p:spPr>
          <a:xfrm>
            <a:off x="6181344" y="4251960"/>
            <a:ext cx="822960" cy="283464"/>
          </a:xfrm>
          <a:prstGeom prst="rect">
            <a:avLst/>
          </a:prstGeom>
          <a:solidFill>
            <a:srgbClr val="F9A825"/>
          </a:solidFill>
          <a:ln w="5080">
            <a:solidFill>
              <a:srgbClr val="E8E8E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1" name="Text 128">
            <a:extLst>
              <a:ext uri="{FF2B5EF4-FFF2-40B4-BE49-F238E27FC236}">
                <a16:creationId xmlns:a16="http://schemas.microsoft.com/office/drawing/2014/main" id="{9CE51777-83F7-F08F-0B58-F04EC369868C}"/>
              </a:ext>
            </a:extLst>
          </p:cNvPr>
          <p:cNvSpPr/>
          <p:nvPr/>
        </p:nvSpPr>
        <p:spPr>
          <a:xfrm>
            <a:off x="6181344" y="4251960"/>
            <a:ext cx="822960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14623</a:t>
            </a:r>
            <a:endParaRPr lang="en-US" sz="900" dirty="0"/>
          </a:p>
        </p:txBody>
      </p:sp>
      <p:sp>
        <p:nvSpPr>
          <p:cNvPr id="132" name="Shape 129">
            <a:extLst>
              <a:ext uri="{FF2B5EF4-FFF2-40B4-BE49-F238E27FC236}">
                <a16:creationId xmlns:a16="http://schemas.microsoft.com/office/drawing/2014/main" id="{460A1688-02B7-C8B9-8B2D-FF24D657B82F}"/>
              </a:ext>
            </a:extLst>
          </p:cNvPr>
          <p:cNvSpPr/>
          <p:nvPr/>
        </p:nvSpPr>
        <p:spPr>
          <a:xfrm>
            <a:off x="457200" y="4572000"/>
            <a:ext cx="8229600" cy="411480"/>
          </a:xfrm>
          <a:prstGeom prst="rect">
            <a:avLst/>
          </a:prstGeom>
          <a:solidFill>
            <a:srgbClr val="FFF8E1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3" name="Shape 130">
            <a:extLst>
              <a:ext uri="{FF2B5EF4-FFF2-40B4-BE49-F238E27FC236}">
                <a16:creationId xmlns:a16="http://schemas.microsoft.com/office/drawing/2014/main" id="{023AF907-BD9E-C777-AF7D-750B73924941}"/>
              </a:ext>
            </a:extLst>
          </p:cNvPr>
          <p:cNvSpPr/>
          <p:nvPr/>
        </p:nvSpPr>
        <p:spPr>
          <a:xfrm>
            <a:off x="457200" y="4572000"/>
            <a:ext cx="64008" cy="41148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4" name="Text 131">
            <a:extLst>
              <a:ext uri="{FF2B5EF4-FFF2-40B4-BE49-F238E27FC236}">
                <a16:creationId xmlns:a16="http://schemas.microsoft.com/office/drawing/2014/main" id="{01B4BB3C-ECE3-00AD-C816-6B74BFA8B255}"/>
              </a:ext>
            </a:extLst>
          </p:cNvPr>
          <p:cNvSpPr/>
          <p:nvPr/>
        </p:nvSpPr>
        <p:spPr>
          <a:xfrm>
            <a:off x="640080" y="4599432"/>
            <a:ext cx="78638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Autoelevador: </a:t>
            </a:r>
            <a:r>
              <a:rPr lang="en-US" sz="1050" dirty="0" err="1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paneles</a:t>
            </a:r>
            <a:r>
              <a:rPr lang="en-US" sz="10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u="sng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</a:t>
            </a:r>
            <a:r>
              <a:rPr lang="en-US" sz="10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7 mts   </a:t>
            </a:r>
            <a:r>
              <a:rPr lang="en-US" sz="1050" dirty="0">
                <a:solidFill>
                  <a:srgbClr val="E8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   </a:t>
            </a:r>
            <a:r>
              <a:rPr lang="en-US" sz="105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Combilift: </a:t>
            </a:r>
            <a:r>
              <a:rPr lang="en-US" sz="1050" dirty="0" err="1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paneles</a:t>
            </a:r>
            <a:r>
              <a:rPr lang="en-US" sz="105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&gt;  7 mts y de difícil maniobra   </a:t>
            </a:r>
            <a:r>
              <a:rPr lang="en-US" sz="1050" dirty="0">
                <a:solidFill>
                  <a:srgbClr val="E8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|   </a:t>
            </a:r>
            <a:r>
              <a:rPr lang="en-US" sz="1050" i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tipo requiere operador especializado</a:t>
            </a:r>
            <a:endParaRPr lang="en-US" sz="1050" dirty="0"/>
          </a:p>
        </p:txBody>
      </p:sp>
      <p:sp>
        <p:nvSpPr>
          <p:cNvPr id="135" name="Text 3">
            <a:extLst>
              <a:ext uri="{FF2B5EF4-FFF2-40B4-BE49-F238E27FC236}">
                <a16:creationId xmlns:a16="http://schemas.microsoft.com/office/drawing/2014/main" id="{3B1F8B9A-F1BD-5688-8402-39ABF03A2427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Manejo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bultos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Volumen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complejidad</a:t>
            </a:r>
            <a:r>
              <a:rPr lang="en-US" sz="22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 err="1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operativa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8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45720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¿Cómo agregamos valor desde Expedición?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457200" y="1463040"/>
            <a:ext cx="4069080" cy="11887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7" name="Text 5"/>
          <p:cNvSpPr/>
          <p:nvPr/>
        </p:nvSpPr>
        <p:spPr>
          <a:xfrm>
            <a:off x="594360" y="15544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📦  Aprovechamiento del cubicaje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94360" y="1920240"/>
            <a:ext cx="3794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50" dirty="0">
                <a:solidFill>
                  <a:srgbClr val="D4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Optimizamos la ocupación de cada camión para reducir viajes, bajar el costo </a:t>
            </a:r>
            <a:r>
              <a:rPr lang="en-US" sz="950" dirty="0" err="1">
                <a:solidFill>
                  <a:srgbClr val="D4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</a:t>
            </a:r>
            <a:r>
              <a:rPr lang="en-US" sz="950" dirty="0">
                <a:solidFill>
                  <a:srgbClr val="D4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m³ transportado y maximizar la eficiencia de cada despacho.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4709160" y="1463040"/>
            <a:ext cx="4069080" cy="118872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4846320" y="155448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🔀  Orden de la mercadería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846320" y="1920240"/>
            <a:ext cx="3794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50" dirty="0">
                <a:solidFill>
                  <a:srgbClr val="CC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carga se organiza según el orden de descarga en destino. Menos manipulación, menos riesgo de daño y descarga más rápida para el cliente.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57200" y="2788920"/>
            <a:ext cx="4069080" cy="11887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594360" y="28803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Calidad de la mercadería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94360" y="3246120"/>
            <a:ext cx="3794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50" dirty="0">
                <a:solidFill>
                  <a:srgbClr val="D4E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del estado antes de cargar y al momento del despacho. Registro fotográfico en cada cambio de responsabilidad para respaldar reclamos.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709160" y="2788920"/>
            <a:ext cx="4069080" cy="1188720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6" name="Text 14"/>
          <p:cNvSpPr/>
          <p:nvPr/>
        </p:nvSpPr>
        <p:spPr>
          <a:xfrm>
            <a:off x="4846320" y="2880360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🕐  Certeza de la información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846320" y="3246120"/>
            <a:ext cx="3794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50" dirty="0">
                <a:solidFill>
                  <a:srgbClr val="CC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Fecha y hora de descarga confirmada en destino. El cliente sabe cuándo esperar su mercadería, lo que reduce llamados y urgencias de último momento.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457200" y="4169664"/>
            <a:ext cx="8229600" cy="566928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9" name="Text 17"/>
          <p:cNvSpPr/>
          <p:nvPr/>
        </p:nvSpPr>
        <p:spPr>
          <a:xfrm>
            <a:off x="548640" y="4187952"/>
            <a:ext cx="11887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25%</a:t>
            </a:r>
            <a:endParaRPr lang="en-US" sz="3200" dirty="0"/>
          </a:p>
        </p:txBody>
      </p:sp>
      <p:sp>
        <p:nvSpPr>
          <p:cNvPr id="20" name="Shape 18"/>
          <p:cNvSpPr/>
          <p:nvPr/>
        </p:nvSpPr>
        <p:spPr>
          <a:xfrm>
            <a:off x="1783080" y="4251960"/>
            <a:ext cx="36576" cy="384048"/>
          </a:xfrm>
          <a:prstGeom prst="rect">
            <a:avLst/>
          </a:prstGeom>
          <a:solidFill>
            <a:srgbClr val="000000"/>
          </a:solidFill>
          <a:ln w="12700">
            <a:solidFill>
              <a:srgbClr val="AAAAAA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9"/>
          <p:cNvSpPr/>
          <p:nvPr/>
        </p:nvSpPr>
        <p:spPr>
          <a:xfrm>
            <a:off x="1920240" y="4197096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💰  Reducción del costo de transporte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920240" y="4453128"/>
            <a:ext cx="6583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D4F5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Trabajo del último cuatrimestre 2025: se redujo un 25% el costo del transporte ofrecido por Arneg y se absorbió el impacto del aumento del gasoil de feb/mar 2026.</a:t>
            </a:r>
            <a:endParaRPr lang="en-US" sz="900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824B12BF-442A-78D9-8C16-5615DBB8FDE3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05 - Expedición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5917-4436-F094-E99F-DD4EF4B0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24116E71-8E02-6D73-6B25-DE5784693076}"/>
              </a:ext>
            </a:extLst>
          </p:cNvPr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5CBCAA0-51EA-9F22-6F2E-4CE926D559BB}"/>
              </a:ext>
            </a:extLst>
          </p:cNvPr>
          <p:cNvSpPr/>
          <p:nvPr/>
        </p:nvSpPr>
        <p:spPr>
          <a:xfrm>
            <a:off x="457200" y="1600200"/>
            <a:ext cx="822960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Lo que necesitamos de ustedes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6ECE0FF-D6B2-389B-FC66-FC0F9F7D19DA}"/>
              </a:ext>
            </a:extLst>
          </p:cNvPr>
          <p:cNvSpPr/>
          <p:nvPr/>
        </p:nvSpPr>
        <p:spPr>
          <a:xfrm>
            <a:off x="457200" y="324612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 </a:t>
            </a: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</a:t>
            </a: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ganan</a:t>
            </a:r>
            <a:r>
              <a:rPr lang="en-US" sz="1600" i="1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</a:t>
            </a:r>
            <a:r>
              <a:rPr lang="en-US" sz="1600" i="1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115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Qué necesitamos — y qué obtienen a cambio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457200" y="1508760"/>
            <a:ext cx="37490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8" name="Shape 6"/>
          <p:cNvSpPr/>
          <p:nvPr/>
        </p:nvSpPr>
        <p:spPr>
          <a:xfrm>
            <a:off x="457200" y="1508760"/>
            <a:ext cx="3749040" cy="43891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Text 7"/>
          <p:cNvSpPr/>
          <p:nvPr/>
        </p:nvSpPr>
        <p:spPr>
          <a:xfrm>
            <a:off x="548640" y="1536192"/>
            <a:ext cx="3520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 que necesitamos de ustedes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94360" y="2057400"/>
            <a:ext cx="347472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Cotizar y cargar pedidos siempre por Odoo</a:t>
            </a:r>
            <a:endParaRPr lang="en-US" sz="12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Mantener la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actualizada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precisa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(Contacto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lugar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2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</a:t>
            </a: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2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Avisar cambios con la mayor anticipación posible</a:t>
            </a:r>
            <a:endParaRPr lang="en-US" sz="12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Evitar circuitos paralelos (WhatsApp, mail informal)</a:t>
            </a:r>
            <a:endParaRPr lang="en-US" sz="12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2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Reportar errores que detecten en el sistema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892040" y="1508760"/>
            <a:ext cx="379476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EDED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4892040" y="1508760"/>
            <a:ext cx="3794760" cy="43891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1"/>
          <p:cNvSpPr/>
          <p:nvPr/>
        </p:nvSpPr>
        <p:spPr>
          <a:xfrm>
            <a:off x="4983480" y="1536192"/>
            <a:ext cx="3566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 que ganan a cambio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029200" y="2057400"/>
            <a:ext cx="35204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Fechas de entrega más confiables para prometer a sus clientes</a:t>
            </a:r>
            <a:endParaRPr lang="en-US" sz="11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Visibilidad del estado de sus pedidos en tiempo real</a:t>
            </a:r>
            <a:endParaRPr lang="en-US" sz="11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urgencias y excepciones de último momento</a:t>
            </a:r>
            <a:endParaRPr lang="en-US" sz="11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Respuestas más rápidas a cambios cuando se anticipan</a:t>
            </a:r>
            <a:endParaRPr lang="en-US" sz="1100" dirty="0"/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equipo de Operaciones que puede decir sí con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más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frecuencia</a:t>
            </a:r>
            <a:endParaRPr lang="en-US" sz="1100" dirty="0">
              <a:solidFill>
                <a:srgbClr val="1E1E1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40000"/>
              </a:lnSpc>
              <a:buSzPct val="100000"/>
              <a:buChar char="•"/>
            </a:pP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Reducción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consultas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y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multas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(COT) por no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conocer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la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dirección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correcta</a:t>
            </a:r>
            <a:r>
              <a:rPr lang="en-US" sz="11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la </a:t>
            </a:r>
            <a:r>
              <a:rPr lang="en-US" sz="1100" dirty="0" err="1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entrega</a:t>
            </a:r>
            <a:endParaRPr lang="en-US" sz="1100" dirty="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973D8DCD-F644-B77D-BFF6-6F82F013F6E9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aseline="0">
                <a:solidFill>
                  <a:srgbClr val="E30513"/>
                </a:solidFill>
                <a:latin typeface="Inter" panose="02000503000000020004" pitchFamily="2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Inter" panose="0200050300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Inter" panose="0200050300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solidFill>
                  <a:srgbClr val="000000"/>
                </a:solidFill>
                <a:latin typeface="Inter" panose="0200050300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solidFill>
                  <a:srgbClr val="000000"/>
                </a:solidFill>
                <a:latin typeface="Inter" panose="02000503000000020004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AR" dirty="0"/>
              <a:t>05 - </a:t>
            </a:r>
            <a:r>
              <a:rPr lang="en-US" dirty="0"/>
              <a:t>Lo que necesitamos de ustedes</a:t>
            </a:r>
            <a:endParaRPr lang="es-A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8503920" y="4754880"/>
            <a:ext cx="365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57200" y="77724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Cuando funciona bien, todos ganan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84582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Shape 5"/>
          <p:cNvSpPr/>
          <p:nvPr/>
        </p:nvSpPr>
        <p:spPr>
          <a:xfrm>
            <a:off x="3589020" y="1417320"/>
            <a:ext cx="2011680" cy="777240"/>
          </a:xfrm>
          <a:prstGeom prst="rect">
            <a:avLst/>
          </a:prstGeom>
          <a:solidFill>
            <a:srgbClr val="F9A825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Text 6"/>
          <p:cNvSpPr/>
          <p:nvPr/>
        </p:nvSpPr>
        <p:spPr>
          <a:xfrm>
            <a:off x="3680460" y="1490472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</a:t>
            </a:r>
            <a:endParaRPr lang="en-US" sz="11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carga en Odoo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6606540" y="2423160"/>
            <a:ext cx="2011680" cy="777240"/>
          </a:xfrm>
          <a:prstGeom prst="rect">
            <a:avLst/>
          </a:prstGeom>
          <a:solidFill>
            <a:srgbClr val="B71C1C"/>
          </a:solidFill>
          <a:ln w="12700">
            <a:solidFill>
              <a:srgbClr val="EDEDED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Text 8"/>
          <p:cNvSpPr/>
          <p:nvPr/>
        </p:nvSpPr>
        <p:spPr>
          <a:xfrm>
            <a:off x="6697980" y="2496312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PCP planifica</a:t>
            </a:r>
            <a:endParaRPr lang="en-US" sz="11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 tiempo</a:t>
            </a:r>
            <a:endParaRPr lang="en-US" sz="1100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5B7F52-444C-EBBB-4D59-F3A95B4C39F4}"/>
              </a:ext>
            </a:extLst>
          </p:cNvPr>
          <p:cNvGrpSpPr/>
          <p:nvPr/>
        </p:nvGrpSpPr>
        <p:grpSpPr>
          <a:xfrm>
            <a:off x="5501640" y="3931920"/>
            <a:ext cx="2011680" cy="777240"/>
            <a:chOff x="5509260" y="3931920"/>
            <a:chExt cx="2011680" cy="777240"/>
          </a:xfrm>
        </p:grpSpPr>
        <p:sp>
          <p:nvSpPr>
            <p:cNvPr id="11" name="Shape 9"/>
            <p:cNvSpPr/>
            <p:nvPr/>
          </p:nvSpPr>
          <p:spPr>
            <a:xfrm>
              <a:off x="5509260" y="3931920"/>
              <a:ext cx="2011680" cy="77724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EDEDED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2" name="Text 10"/>
            <p:cNvSpPr/>
            <p:nvPr/>
          </p:nvSpPr>
          <p:spPr>
            <a:xfrm>
              <a:off x="5599408" y="4005072"/>
              <a:ext cx="182880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Expedición</a:t>
              </a:r>
              <a:endParaRPr lang="en-US" sz="1100" dirty="0"/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organiza despacho</a:t>
              </a:r>
              <a:endParaRPr lang="en-US" sz="1100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C4F5B6A-78AA-C035-BC09-DA39D0ED8C4C}"/>
              </a:ext>
            </a:extLst>
          </p:cNvPr>
          <p:cNvGrpSpPr/>
          <p:nvPr/>
        </p:nvGrpSpPr>
        <p:grpSpPr>
          <a:xfrm>
            <a:off x="1615440" y="3931920"/>
            <a:ext cx="2011680" cy="777240"/>
            <a:chOff x="1485900" y="3931920"/>
            <a:chExt cx="2011680" cy="777240"/>
          </a:xfrm>
        </p:grpSpPr>
        <p:sp>
          <p:nvSpPr>
            <p:cNvPr id="13" name="Shape 11"/>
            <p:cNvSpPr/>
            <p:nvPr/>
          </p:nvSpPr>
          <p:spPr>
            <a:xfrm>
              <a:off x="1485900" y="3931920"/>
              <a:ext cx="2011680" cy="777240"/>
            </a:xfrm>
            <a:prstGeom prst="rect">
              <a:avLst/>
            </a:prstGeom>
            <a:solidFill>
              <a:srgbClr val="6B0F0F"/>
            </a:solidFill>
            <a:ln w="12700">
              <a:solidFill>
                <a:srgbClr val="EDEDED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 12"/>
            <p:cNvSpPr/>
            <p:nvPr/>
          </p:nvSpPr>
          <p:spPr>
            <a:xfrm>
              <a:off x="1577340" y="4005072"/>
              <a:ext cx="182880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Cliente recibe</a:t>
              </a:r>
              <a:endParaRPr lang="en-US" sz="1100" dirty="0"/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tiempo</a:t>
              </a:r>
              <a:endParaRPr lang="en-US" sz="11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74ED026-49DC-E52D-1D32-F21A4E88EFDD}"/>
              </a:ext>
            </a:extLst>
          </p:cNvPr>
          <p:cNvGrpSpPr/>
          <p:nvPr/>
        </p:nvGrpSpPr>
        <p:grpSpPr>
          <a:xfrm>
            <a:off x="480060" y="2431542"/>
            <a:ext cx="2011680" cy="777240"/>
            <a:chOff x="480060" y="2423160"/>
            <a:chExt cx="2011680" cy="777240"/>
          </a:xfrm>
        </p:grpSpPr>
        <p:sp>
          <p:nvSpPr>
            <p:cNvPr id="15" name="Shape 13"/>
            <p:cNvSpPr/>
            <p:nvPr/>
          </p:nvSpPr>
          <p:spPr>
            <a:xfrm>
              <a:off x="480060" y="2423160"/>
              <a:ext cx="2011680" cy="77724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EDEDED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Text 14"/>
            <p:cNvSpPr/>
            <p:nvPr/>
          </p:nvSpPr>
          <p:spPr>
            <a:xfrm>
              <a:off x="571500" y="2496312"/>
              <a:ext cx="1828800" cy="64008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Comercial</a:t>
              </a:r>
              <a:endParaRPr lang="en-US" sz="1100" dirty="0"/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vende más</a:t>
              </a:r>
              <a:endParaRPr lang="en-US" sz="1100" dirty="0"/>
            </a:p>
          </p:txBody>
        </p:sp>
      </p:grpSp>
      <p:sp>
        <p:nvSpPr>
          <p:cNvPr id="17" name="Text 15"/>
          <p:cNvSpPr/>
          <p:nvPr/>
        </p:nvSpPr>
        <p:spPr>
          <a:xfrm>
            <a:off x="6012180" y="2039112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↘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155180" y="333756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↙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4320540" y="409194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←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 rot="19123759">
            <a:off x="1516380" y="3397715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↑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2651760" y="2093956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↗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3406140" y="2331720"/>
            <a:ext cx="25603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4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valor</a:t>
            </a:r>
            <a:endParaRPr lang="en-US" sz="1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4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comienza con</a:t>
            </a:r>
            <a:endParaRPr lang="en-US" sz="1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4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oportunidad,</a:t>
            </a:r>
            <a:endParaRPr lang="en-US" sz="140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14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con la venta.</a:t>
            </a:r>
            <a:endParaRPr lang="en-US" sz="1400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B8F833F-8150-DD5D-846C-4A6651DEDCF9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aseline="0">
                <a:solidFill>
                  <a:srgbClr val="E30513"/>
                </a:solidFill>
                <a:latin typeface="Inter" panose="02000503000000020004" pitchFamily="2" charset="0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solidFill>
                  <a:srgbClr val="000000"/>
                </a:solidFill>
                <a:latin typeface="Inter" panose="0200050300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Inter" panose="0200050300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solidFill>
                  <a:srgbClr val="000000"/>
                </a:solidFill>
                <a:latin typeface="Inter" panose="0200050300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solidFill>
                  <a:srgbClr val="000000"/>
                </a:solidFill>
                <a:latin typeface="Inter" panose="02000503000000020004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AR" dirty="0"/>
              <a:t>06 - </a:t>
            </a:r>
            <a:r>
              <a:rPr lang="en-US" dirty="0"/>
              <a:t>Lo que necesitamos de ustedes</a:t>
            </a:r>
            <a:endParaRPr lang="es-A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5C380-8D01-838C-3434-729F3F83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FAE830-0DAA-AEA6-2472-9C1C951F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38541878-6EE9-A07A-798E-8D4A4DB3603E}"/>
              </a:ext>
            </a:extLst>
          </p:cNvPr>
          <p:cNvSpPr txBox="1">
            <a:spLocks/>
          </p:cNvSpPr>
          <p:nvPr/>
        </p:nvSpPr>
        <p:spPr>
          <a:xfrm>
            <a:off x="797709" y="145967"/>
            <a:ext cx="3657305" cy="31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rgbClr val="E3051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0000"/>
                </a:solidFill>
                <a:latin typeface="Inter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01 – Equipo de PCP</a:t>
            </a: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462284EB-2506-A356-F12E-3AA2B6A98CD8}"/>
              </a:ext>
            </a:extLst>
          </p:cNvPr>
          <p:cNvGrpSpPr/>
          <p:nvPr/>
        </p:nvGrpSpPr>
        <p:grpSpPr>
          <a:xfrm>
            <a:off x="3704204" y="1376172"/>
            <a:ext cx="1391363" cy="569288"/>
            <a:chOff x="457200" y="1554480"/>
            <a:chExt cx="2560320" cy="914400"/>
          </a:xfrm>
        </p:grpSpPr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2EEEDE7B-4DAF-16C7-2464-1E59A9BBBD10}"/>
                </a:ext>
              </a:extLst>
            </p:cNvPr>
            <p:cNvSpPr/>
            <p:nvPr/>
          </p:nvSpPr>
          <p:spPr>
            <a:xfrm>
              <a:off x="457200" y="155448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5A143EF7-B2D4-2870-0D67-8C0EC0E78188}"/>
                </a:ext>
              </a:extLst>
            </p:cNvPr>
            <p:cNvSpPr/>
            <p:nvPr/>
          </p:nvSpPr>
          <p:spPr>
            <a:xfrm>
              <a:off x="457200" y="1554480"/>
              <a:ext cx="64008" cy="914400"/>
            </a:xfrm>
            <a:prstGeom prst="rect">
              <a:avLst/>
            </a:prstGeom>
            <a:solidFill>
              <a:srgbClr val="F9A825"/>
            </a:solidFill>
            <a:ln w="12700">
              <a:solidFill>
                <a:srgbClr val="F9A825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0" name="Text 7">
              <a:extLst>
                <a:ext uri="{FF2B5EF4-FFF2-40B4-BE49-F238E27FC236}">
                  <a16:creationId xmlns:a16="http://schemas.microsoft.com/office/drawing/2014/main" id="{7EE956EE-2951-E144-CC15-913C49CD0AB5}"/>
                </a:ext>
              </a:extLst>
            </p:cNvPr>
            <p:cNvSpPr/>
            <p:nvPr/>
          </p:nvSpPr>
          <p:spPr>
            <a:xfrm>
              <a:off x="621792" y="169164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Julián Vago</a:t>
              </a:r>
              <a:endParaRPr lang="en-US" sz="1100" dirty="0"/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6B3CAEBC-92B1-1201-5452-5C7253B42B30}"/>
                </a:ext>
              </a:extLst>
            </p:cNvPr>
            <p:cNvSpPr/>
            <p:nvPr/>
          </p:nvSpPr>
          <p:spPr>
            <a:xfrm>
              <a:off x="621792" y="202996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Gerente de Logística</a:t>
              </a:r>
              <a:endParaRPr lang="en-US" sz="900" dirty="0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4072D56-7A7C-A170-260F-D382F38C56A1}"/>
              </a:ext>
            </a:extLst>
          </p:cNvPr>
          <p:cNvGrpSpPr/>
          <p:nvPr/>
        </p:nvGrpSpPr>
        <p:grpSpPr>
          <a:xfrm>
            <a:off x="3704203" y="2203616"/>
            <a:ext cx="1391363" cy="502920"/>
            <a:chOff x="6126480" y="1554480"/>
            <a:chExt cx="2560320" cy="914400"/>
          </a:xfrm>
        </p:grpSpPr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834B3DFA-BDAD-2680-5BD6-EA8A3C50C3FF}"/>
                </a:ext>
              </a:extLst>
            </p:cNvPr>
            <p:cNvSpPr/>
            <p:nvPr/>
          </p:nvSpPr>
          <p:spPr>
            <a:xfrm>
              <a:off x="6126480" y="155448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Shape 14">
              <a:extLst>
                <a:ext uri="{FF2B5EF4-FFF2-40B4-BE49-F238E27FC236}">
                  <a16:creationId xmlns:a16="http://schemas.microsoft.com/office/drawing/2014/main" id="{154C21AD-03FD-AA37-0A0E-6CB0D571BD91}"/>
                </a:ext>
              </a:extLst>
            </p:cNvPr>
            <p:cNvSpPr/>
            <p:nvPr/>
          </p:nvSpPr>
          <p:spPr>
            <a:xfrm>
              <a:off x="6126480" y="155448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8" name="Text 15">
              <a:extLst>
                <a:ext uri="{FF2B5EF4-FFF2-40B4-BE49-F238E27FC236}">
                  <a16:creationId xmlns:a16="http://schemas.microsoft.com/office/drawing/2014/main" id="{64F80A5D-EBD9-0D98-172C-358BC2DF203A}"/>
                </a:ext>
              </a:extLst>
            </p:cNvPr>
            <p:cNvSpPr/>
            <p:nvPr/>
          </p:nvSpPr>
          <p:spPr>
            <a:xfrm>
              <a:off x="6291072" y="169164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Cecilia Kochaniuk</a:t>
              </a:r>
              <a:endParaRPr lang="en-US" sz="1100" dirty="0"/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FED493C0-B6D0-A413-208B-D2A73EA683CD}"/>
                </a:ext>
              </a:extLst>
            </p:cNvPr>
            <p:cNvSpPr/>
            <p:nvPr/>
          </p:nvSpPr>
          <p:spPr>
            <a:xfrm>
              <a:off x="6291072" y="202996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Jefa de PCP</a:t>
              </a:r>
              <a:endParaRPr lang="en-US" sz="900" dirty="0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42160568-B6A3-C3B2-7941-C1C6A01ACBA7}"/>
              </a:ext>
            </a:extLst>
          </p:cNvPr>
          <p:cNvGrpSpPr/>
          <p:nvPr/>
        </p:nvGrpSpPr>
        <p:grpSpPr>
          <a:xfrm>
            <a:off x="6966503" y="3181741"/>
            <a:ext cx="1683425" cy="674962"/>
            <a:chOff x="6126480" y="2651760"/>
            <a:chExt cx="2560320" cy="914400"/>
          </a:xfrm>
        </p:grpSpPr>
        <p:sp>
          <p:nvSpPr>
            <p:cNvPr id="28" name="Shape 25">
              <a:extLst>
                <a:ext uri="{FF2B5EF4-FFF2-40B4-BE49-F238E27FC236}">
                  <a16:creationId xmlns:a16="http://schemas.microsoft.com/office/drawing/2014/main" id="{32A32C65-1EB7-1532-2C98-3F2D97FAFBC2}"/>
                </a:ext>
              </a:extLst>
            </p:cNvPr>
            <p:cNvSpPr/>
            <p:nvPr/>
          </p:nvSpPr>
          <p:spPr>
            <a:xfrm>
              <a:off x="6126480" y="265176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Shape 26">
              <a:extLst>
                <a:ext uri="{FF2B5EF4-FFF2-40B4-BE49-F238E27FC236}">
                  <a16:creationId xmlns:a16="http://schemas.microsoft.com/office/drawing/2014/main" id="{96A27656-D80C-DC08-F314-BDAAEF9321BA}"/>
                </a:ext>
              </a:extLst>
            </p:cNvPr>
            <p:cNvSpPr/>
            <p:nvPr/>
          </p:nvSpPr>
          <p:spPr>
            <a:xfrm>
              <a:off x="6126480" y="265176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Text 27">
              <a:extLst>
                <a:ext uri="{FF2B5EF4-FFF2-40B4-BE49-F238E27FC236}">
                  <a16:creationId xmlns:a16="http://schemas.microsoft.com/office/drawing/2014/main" id="{272076E8-C4B2-89C8-8415-E307C45E2CF7}"/>
                </a:ext>
              </a:extLst>
            </p:cNvPr>
            <p:cNvSpPr/>
            <p:nvPr/>
          </p:nvSpPr>
          <p:spPr>
            <a:xfrm>
              <a:off x="6291072" y="278892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Luciana Ricci</a:t>
              </a:r>
              <a:endParaRPr lang="en-US" sz="1100" dirty="0"/>
            </a:p>
          </p:txBody>
        </p:sp>
        <p:sp>
          <p:nvSpPr>
            <p:cNvPr id="31" name="Text 28">
              <a:extLst>
                <a:ext uri="{FF2B5EF4-FFF2-40B4-BE49-F238E27FC236}">
                  <a16:creationId xmlns:a16="http://schemas.microsoft.com/office/drawing/2014/main" id="{3DB00796-48E7-4DD2-069F-7B502554191C}"/>
                </a:ext>
              </a:extLst>
            </p:cNvPr>
            <p:cNvSpPr/>
            <p:nvPr/>
          </p:nvSpPr>
          <p:spPr>
            <a:xfrm>
              <a:off x="6291072" y="312724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</a:t>
              </a:r>
              <a:r>
                <a:rPr lang="en-US" sz="9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Prensas</a:t>
              </a:r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900" dirty="0" err="1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Continuas</a:t>
              </a:r>
              <a:endParaRPr lang="en-US" sz="900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ACA8DC8-10A9-0685-2185-60E2445B6E8C}"/>
              </a:ext>
            </a:extLst>
          </p:cNvPr>
          <p:cNvGrpSpPr/>
          <p:nvPr/>
        </p:nvGrpSpPr>
        <p:grpSpPr>
          <a:xfrm>
            <a:off x="435076" y="3176803"/>
            <a:ext cx="1611999" cy="679900"/>
            <a:chOff x="457200" y="3749040"/>
            <a:chExt cx="2560320" cy="914400"/>
          </a:xfrm>
        </p:grpSpPr>
        <p:sp>
          <p:nvSpPr>
            <p:cNvPr id="32" name="Shape 29">
              <a:extLst>
                <a:ext uri="{FF2B5EF4-FFF2-40B4-BE49-F238E27FC236}">
                  <a16:creationId xmlns:a16="http://schemas.microsoft.com/office/drawing/2014/main" id="{79B29EF7-6B56-BA4B-D84A-7F8B34030DB4}"/>
                </a:ext>
              </a:extLst>
            </p:cNvPr>
            <p:cNvSpPr/>
            <p:nvPr/>
          </p:nvSpPr>
          <p:spPr>
            <a:xfrm>
              <a:off x="457200" y="374904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3" name="Shape 30">
              <a:extLst>
                <a:ext uri="{FF2B5EF4-FFF2-40B4-BE49-F238E27FC236}">
                  <a16:creationId xmlns:a16="http://schemas.microsoft.com/office/drawing/2014/main" id="{0D51A8C3-8D3C-9908-C541-F247AF16DF42}"/>
                </a:ext>
              </a:extLst>
            </p:cNvPr>
            <p:cNvSpPr/>
            <p:nvPr/>
          </p:nvSpPr>
          <p:spPr>
            <a:xfrm>
              <a:off x="457200" y="374904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4" name="Text 31">
              <a:extLst>
                <a:ext uri="{FF2B5EF4-FFF2-40B4-BE49-F238E27FC236}">
                  <a16:creationId xmlns:a16="http://schemas.microsoft.com/office/drawing/2014/main" id="{EF68DED3-F913-FB36-F7D7-4D97AD526EAD}"/>
                </a:ext>
              </a:extLst>
            </p:cNvPr>
            <p:cNvSpPr/>
            <p:nvPr/>
          </p:nvSpPr>
          <p:spPr>
            <a:xfrm>
              <a:off x="621792" y="388620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Mauro Martínez</a:t>
              </a:r>
              <a:endParaRPr lang="en-US" sz="1100" dirty="0"/>
            </a:p>
          </p:txBody>
        </p:sp>
        <p:sp>
          <p:nvSpPr>
            <p:cNvPr id="35" name="Text 32">
              <a:extLst>
                <a:ext uri="{FF2B5EF4-FFF2-40B4-BE49-F238E27FC236}">
                  <a16:creationId xmlns:a16="http://schemas.microsoft.com/office/drawing/2014/main" id="{817CB5AF-8045-83B5-20E6-CA6BABFF4CAD}"/>
                </a:ext>
              </a:extLst>
            </p:cNvPr>
            <p:cNvSpPr/>
            <p:nvPr/>
          </p:nvSpPr>
          <p:spPr>
            <a:xfrm>
              <a:off x="621792" y="422452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Puertas, Prensa Discontinua y Check Outs</a:t>
              </a:r>
              <a:endParaRPr lang="en-US" sz="9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7BCF129C-C58A-5E56-4C40-0E8A304EB0F2}"/>
              </a:ext>
            </a:extLst>
          </p:cNvPr>
          <p:cNvGrpSpPr/>
          <p:nvPr/>
        </p:nvGrpSpPr>
        <p:grpSpPr>
          <a:xfrm>
            <a:off x="2613417" y="3176803"/>
            <a:ext cx="1611999" cy="679900"/>
            <a:chOff x="3291840" y="3749040"/>
            <a:chExt cx="2560320" cy="914400"/>
          </a:xfrm>
        </p:grpSpPr>
        <p:sp>
          <p:nvSpPr>
            <p:cNvPr id="36" name="Shape 33">
              <a:extLst>
                <a:ext uri="{FF2B5EF4-FFF2-40B4-BE49-F238E27FC236}">
                  <a16:creationId xmlns:a16="http://schemas.microsoft.com/office/drawing/2014/main" id="{182631BE-1A52-D0D4-6C53-7439A1890B5E}"/>
                </a:ext>
              </a:extLst>
            </p:cNvPr>
            <p:cNvSpPr/>
            <p:nvPr/>
          </p:nvSpPr>
          <p:spPr>
            <a:xfrm>
              <a:off x="3291840" y="3749040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37" name="Shape 34">
              <a:extLst>
                <a:ext uri="{FF2B5EF4-FFF2-40B4-BE49-F238E27FC236}">
                  <a16:creationId xmlns:a16="http://schemas.microsoft.com/office/drawing/2014/main" id="{C75B1A11-42A0-0435-6CC8-A84399B4D0AD}"/>
                </a:ext>
              </a:extLst>
            </p:cNvPr>
            <p:cNvSpPr/>
            <p:nvPr/>
          </p:nvSpPr>
          <p:spPr>
            <a:xfrm>
              <a:off x="3291840" y="3749040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8" name="Text 35">
              <a:extLst>
                <a:ext uri="{FF2B5EF4-FFF2-40B4-BE49-F238E27FC236}">
                  <a16:creationId xmlns:a16="http://schemas.microsoft.com/office/drawing/2014/main" id="{DC7D5DDA-5551-296A-8F79-BC97BDBA4F69}"/>
                </a:ext>
              </a:extLst>
            </p:cNvPr>
            <p:cNvSpPr/>
            <p:nvPr/>
          </p:nvSpPr>
          <p:spPr>
            <a:xfrm>
              <a:off x="3456432" y="3886200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Maximiliano Vazquez</a:t>
              </a:r>
              <a:endParaRPr lang="en-US" sz="1100" dirty="0"/>
            </a:p>
          </p:txBody>
        </p:sp>
        <p:sp>
          <p:nvSpPr>
            <p:cNvPr id="39" name="Text 36">
              <a:extLst>
                <a:ext uri="{FF2B5EF4-FFF2-40B4-BE49-F238E27FC236}">
                  <a16:creationId xmlns:a16="http://schemas.microsoft.com/office/drawing/2014/main" id="{1F7026F9-2457-5621-D08D-0E37F5348657}"/>
                </a:ext>
              </a:extLst>
            </p:cNvPr>
            <p:cNvSpPr/>
            <p:nvPr/>
          </p:nvSpPr>
          <p:spPr>
            <a:xfrm>
              <a:off x="3456432" y="4224528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Exhibidoras</a:t>
              </a:r>
              <a:endParaRPr lang="en-US" sz="900" dirty="0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B2F03F46-9443-7807-F234-897AD9F59F17}"/>
              </a:ext>
            </a:extLst>
          </p:cNvPr>
          <p:cNvGrpSpPr/>
          <p:nvPr/>
        </p:nvGrpSpPr>
        <p:grpSpPr>
          <a:xfrm>
            <a:off x="4724552" y="3176803"/>
            <a:ext cx="1738831" cy="679900"/>
            <a:chOff x="5649124" y="1090397"/>
            <a:chExt cx="2560320" cy="914400"/>
          </a:xfrm>
        </p:grpSpPr>
        <p:sp>
          <p:nvSpPr>
            <p:cNvPr id="47" name="Shape 33">
              <a:extLst>
                <a:ext uri="{FF2B5EF4-FFF2-40B4-BE49-F238E27FC236}">
                  <a16:creationId xmlns:a16="http://schemas.microsoft.com/office/drawing/2014/main" id="{38FB4227-C8B2-B7A5-8719-41E6F95ED992}"/>
                </a:ext>
              </a:extLst>
            </p:cNvPr>
            <p:cNvSpPr/>
            <p:nvPr/>
          </p:nvSpPr>
          <p:spPr>
            <a:xfrm>
              <a:off x="5649124" y="1090397"/>
              <a:ext cx="2560320" cy="9144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DEDED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s-AR"/>
            </a:p>
          </p:txBody>
        </p:sp>
        <p:sp>
          <p:nvSpPr>
            <p:cNvPr id="48" name="Shape 34">
              <a:extLst>
                <a:ext uri="{FF2B5EF4-FFF2-40B4-BE49-F238E27FC236}">
                  <a16:creationId xmlns:a16="http://schemas.microsoft.com/office/drawing/2014/main" id="{9D93CE6E-3D65-A217-BC27-579F51C05859}"/>
                </a:ext>
              </a:extLst>
            </p:cNvPr>
            <p:cNvSpPr/>
            <p:nvPr/>
          </p:nvSpPr>
          <p:spPr>
            <a:xfrm>
              <a:off x="5649124" y="1090397"/>
              <a:ext cx="64008" cy="914400"/>
            </a:xfrm>
            <a:prstGeom prst="rect">
              <a:avLst/>
            </a:prstGeom>
            <a:solidFill>
              <a:srgbClr val="B71C1C"/>
            </a:solidFill>
            <a:ln w="12700">
              <a:solidFill>
                <a:srgbClr val="B71C1C"/>
              </a:solidFill>
              <a:prstDash val="solid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49" name="Text 35">
              <a:extLst>
                <a:ext uri="{FF2B5EF4-FFF2-40B4-BE49-F238E27FC236}">
                  <a16:creationId xmlns:a16="http://schemas.microsoft.com/office/drawing/2014/main" id="{B2331363-4CD0-B2C8-094D-5E631D3FEE18}"/>
                </a:ext>
              </a:extLst>
            </p:cNvPr>
            <p:cNvSpPr/>
            <p:nvPr/>
          </p:nvSpPr>
          <p:spPr>
            <a:xfrm>
              <a:off x="5813716" y="1227557"/>
              <a:ext cx="2286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1100" b="1" dirty="0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Carla </a:t>
              </a:r>
              <a:r>
                <a:rPr lang="en-US" sz="1100" b="1" dirty="0" err="1">
                  <a:solidFill>
                    <a:srgbClr val="6B0F0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Masarotto</a:t>
              </a:r>
              <a:endParaRPr lang="en-US" sz="1100" dirty="0"/>
            </a:p>
          </p:txBody>
        </p:sp>
        <p:sp>
          <p:nvSpPr>
            <p:cNvPr id="50" name="Text 36">
              <a:extLst>
                <a:ext uri="{FF2B5EF4-FFF2-40B4-BE49-F238E27FC236}">
                  <a16:creationId xmlns:a16="http://schemas.microsoft.com/office/drawing/2014/main" id="{D97C6A6A-2822-05CE-AE4C-24AD28257810}"/>
                </a:ext>
              </a:extLst>
            </p:cNvPr>
            <p:cNvSpPr/>
            <p:nvPr/>
          </p:nvSpPr>
          <p:spPr>
            <a:xfrm>
              <a:off x="5813716" y="1565885"/>
              <a:ext cx="228600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900" dirty="0">
                  <a:solidFill>
                    <a:srgbClr val="6B6B6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Prog. Chapería y Pintura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63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6B0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274320" y="731520"/>
            <a:ext cx="2743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Gracias.</a:t>
            </a:r>
            <a:endParaRPr lang="en-US" sz="4200" dirty="0"/>
          </a:p>
        </p:txBody>
      </p:sp>
      <p:sp>
        <p:nvSpPr>
          <p:cNvPr id="5" name="Shape 3"/>
          <p:cNvSpPr/>
          <p:nvPr/>
        </p:nvSpPr>
        <p:spPr>
          <a:xfrm>
            <a:off x="274320" y="1691640"/>
            <a:ext cx="2286000" cy="4572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4"/>
          <p:cNvSpPr/>
          <p:nvPr/>
        </p:nvSpPr>
        <p:spPr>
          <a:xfrm>
            <a:off x="274320" y="182880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Julián Vago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74320" y="2212848"/>
            <a:ext cx="2743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Gerente de Logística</a:t>
            </a:r>
            <a:endParaRPr lang="en-US" sz="1200" dirty="0"/>
          </a:p>
          <a:p>
            <a:pPr marL="0" indent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657600" y="914400"/>
            <a:ext cx="50292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5000"/>
              </a:lnSpc>
              <a:buNone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"Cómo convertimos</a:t>
            </a:r>
            <a:endParaRPr lang="en-US" sz="28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pedido</a:t>
            </a:r>
            <a:endParaRPr lang="en-US" sz="2800" dirty="0"/>
          </a:p>
          <a:p>
            <a:pPr marL="0" indent="0">
              <a:lnSpc>
                <a:spcPct val="135000"/>
              </a:lnSpc>
              <a:buNone/>
            </a:pPr>
            <a:r>
              <a:rPr lang="en-US" sz="28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una entrega."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B5706-9239-4EEE-F836-86011CAD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id="{38ABD78A-7771-6725-9CE4-72E746259E64}"/>
              </a:ext>
            </a:extLst>
          </p:cNvPr>
          <p:cNvSpPr/>
          <p:nvPr/>
        </p:nvSpPr>
        <p:spPr>
          <a:xfrm>
            <a:off x="457200" y="457200"/>
            <a:ext cx="18288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46E2180-58F5-2711-2980-294FC9E23893}"/>
              </a:ext>
            </a:extLst>
          </p:cNvPr>
          <p:cNvSpPr/>
          <p:nvPr/>
        </p:nvSpPr>
        <p:spPr>
          <a:xfrm>
            <a:off x="457200" y="160020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PCP: del </a:t>
            </a:r>
            <a:r>
              <a:rPr lang="en-US" sz="3600" b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presupuesto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al plan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02B3C13-BA1E-DF93-4547-5EECF9271C45}"/>
              </a:ext>
            </a:extLst>
          </p:cNvPr>
          <p:cNvSpPr/>
          <p:nvPr/>
        </p:nvSpPr>
        <p:spPr>
          <a:xfrm>
            <a:off x="457200" y="3108960"/>
            <a:ext cx="7772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Cómo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información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dispara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</a:t>
            </a:r>
            <a:r>
              <a:rPr lang="en-US" sz="14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la </a:t>
            </a:r>
            <a:r>
              <a:rPr lang="en-US" sz="1400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cadena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6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E8337F-2601-8000-80DE-D91CDF36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5AA5A0-7F25-CFE1-A9CC-C02546E57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02 - PCP</a:t>
            </a:r>
          </a:p>
        </p:txBody>
      </p:sp>
      <p:sp>
        <p:nvSpPr>
          <p:cNvPr id="7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8" name="Shape 4"/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6"/>
          <p:cNvSpPr/>
          <p:nvPr/>
        </p:nvSpPr>
        <p:spPr>
          <a:xfrm>
            <a:off x="502920" y="3189185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8"/>
          <p:cNvSpPr/>
          <p:nvPr/>
        </p:nvSpPr>
        <p:spPr>
          <a:xfrm>
            <a:off x="502920" y="2583609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10"/>
          <p:cNvSpPr/>
          <p:nvPr/>
        </p:nvSpPr>
        <p:spPr>
          <a:xfrm>
            <a:off x="502920" y="1978034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12"/>
          <p:cNvSpPr/>
          <p:nvPr/>
        </p:nvSpPr>
        <p:spPr>
          <a:xfrm>
            <a:off x="502920" y="1372458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Shape 14"/>
          <p:cNvSpPr/>
          <p:nvPr/>
        </p:nvSpPr>
        <p:spPr>
          <a:xfrm>
            <a:off x="731520" y="2344031"/>
            <a:ext cx="548640" cy="1450729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Shape 15"/>
          <p:cNvSpPr/>
          <p:nvPr/>
        </p:nvSpPr>
        <p:spPr>
          <a:xfrm>
            <a:off x="1353312" y="2056359"/>
            <a:ext cx="548640" cy="1738401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6"/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1207008" y="1763751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8"/>
          <p:cNvSpPr/>
          <p:nvPr/>
        </p:nvSpPr>
        <p:spPr>
          <a:xfrm>
            <a:off x="1207008" y="176375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+20%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377440" y="2312977"/>
            <a:ext cx="548640" cy="148178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Shape 20"/>
          <p:cNvSpPr/>
          <p:nvPr/>
        </p:nvSpPr>
        <p:spPr>
          <a:xfrm>
            <a:off x="2999232" y="1563929"/>
            <a:ext cx="548640" cy="2230831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1"/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2852928" y="1271321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3"/>
          <p:cNvSpPr/>
          <p:nvPr/>
        </p:nvSpPr>
        <p:spPr>
          <a:xfrm>
            <a:off x="2852928" y="127132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+51%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4023360" y="2400229"/>
            <a:ext cx="548640" cy="1394531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5"/>
          <p:cNvSpPr/>
          <p:nvPr/>
        </p:nvSpPr>
        <p:spPr>
          <a:xfrm>
            <a:off x="4645152" y="1463040"/>
            <a:ext cx="548640" cy="233172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6"/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498848" y="117043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Text 28"/>
          <p:cNvSpPr/>
          <p:nvPr/>
        </p:nvSpPr>
        <p:spPr>
          <a:xfrm>
            <a:off x="4498848" y="117043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+67%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5669280" y="2468828"/>
            <a:ext cx="548640" cy="132593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Shape 30"/>
          <p:cNvSpPr/>
          <p:nvPr/>
        </p:nvSpPr>
        <p:spPr>
          <a:xfrm>
            <a:off x="6291072" y="1595092"/>
            <a:ext cx="548640" cy="219966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31"/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6144768" y="1302484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3"/>
          <p:cNvSpPr/>
          <p:nvPr/>
        </p:nvSpPr>
        <p:spPr>
          <a:xfrm>
            <a:off x="6144768" y="130248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+66%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7315200" y="2192698"/>
            <a:ext cx="548640" cy="160206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Shape 35"/>
          <p:cNvSpPr/>
          <p:nvPr/>
        </p:nvSpPr>
        <p:spPr>
          <a:xfrm>
            <a:off x="7936992" y="1990823"/>
            <a:ext cx="548640" cy="1803937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8" name="Text 36"/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7790688" y="1698215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Text 38"/>
          <p:cNvSpPr/>
          <p:nvPr/>
        </p:nvSpPr>
        <p:spPr>
          <a:xfrm>
            <a:off x="7790688" y="1698215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+13%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40"/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4" name="Text 42"/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7" name="Text 45"/>
          <p:cNvSpPr/>
          <p:nvPr/>
        </p:nvSpPr>
        <p:spPr>
          <a:xfrm>
            <a:off x="685800" y="4425696"/>
            <a:ext cx="78638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Diferencia</a:t>
            </a: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50" dirty="0" err="1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Acumulada</a:t>
            </a:r>
            <a:r>
              <a:rPr lang="en-US" sz="105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ene–may: 252 km² </a:t>
            </a:r>
            <a:r>
              <a:rPr lang="en-US" sz="10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(+42% interanual)</a:t>
            </a:r>
            <a:endParaRPr lang="en-US" sz="1050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45373405-CB79-0C5A-BBAE-99F98ABA0AB1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Producción de paneles: 2026 vs 2025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7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96E5E9-FA1E-321F-2263-06532992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8F4B24-6091-6689-A8B2-796DC46F4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02 - PCP</a:t>
            </a:r>
          </a:p>
        </p:txBody>
      </p:sp>
      <p:sp>
        <p:nvSpPr>
          <p:cNvPr id="7" name="Text 2"/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8" name="Text 3"/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Exhibidoras: producción 2026 vs 2025</a:t>
            </a:r>
            <a:endParaRPr lang="en-US" sz="2400" dirty="0"/>
          </a:p>
        </p:txBody>
      </p:sp>
      <p:sp>
        <p:nvSpPr>
          <p:cNvPr id="9" name="Shape 4"/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5"/>
          <p:cNvSpPr/>
          <p:nvPr/>
        </p:nvSpPr>
        <p:spPr>
          <a:xfrm>
            <a:off x="502920" y="321183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6"/>
          <p:cNvSpPr/>
          <p:nvPr/>
        </p:nvSpPr>
        <p:spPr>
          <a:xfrm>
            <a:off x="502920" y="262890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7"/>
          <p:cNvSpPr/>
          <p:nvPr/>
        </p:nvSpPr>
        <p:spPr>
          <a:xfrm>
            <a:off x="502920" y="204597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8"/>
          <p:cNvSpPr/>
          <p:nvPr/>
        </p:nvSpPr>
        <p:spPr>
          <a:xfrm>
            <a:off x="502920" y="14630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9"/>
          <p:cNvSpPr/>
          <p:nvPr/>
        </p:nvSpPr>
        <p:spPr>
          <a:xfrm>
            <a:off x="731520" y="2232508"/>
            <a:ext cx="548640" cy="1562252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0"/>
          <p:cNvSpPr/>
          <p:nvPr/>
        </p:nvSpPr>
        <p:spPr>
          <a:xfrm>
            <a:off x="1353312" y="2663876"/>
            <a:ext cx="548640" cy="113088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1"/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7" name="Shape 12"/>
          <p:cNvSpPr/>
          <p:nvPr/>
        </p:nvSpPr>
        <p:spPr>
          <a:xfrm>
            <a:off x="1207008" y="1921612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3"/>
          <p:cNvSpPr/>
          <p:nvPr/>
        </p:nvSpPr>
        <p:spPr>
          <a:xfrm>
            <a:off x="1207008" y="192161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-28%</a:t>
            </a:r>
            <a:endParaRPr lang="en-US" sz="900" dirty="0"/>
          </a:p>
        </p:txBody>
      </p:sp>
      <p:sp>
        <p:nvSpPr>
          <p:cNvPr id="19" name="Shape 14"/>
          <p:cNvSpPr/>
          <p:nvPr/>
        </p:nvSpPr>
        <p:spPr>
          <a:xfrm>
            <a:off x="2377440" y="2325776"/>
            <a:ext cx="548640" cy="1468984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Shape 15"/>
          <p:cNvSpPr/>
          <p:nvPr/>
        </p:nvSpPr>
        <p:spPr>
          <a:xfrm>
            <a:off x="2999232" y="2419045"/>
            <a:ext cx="548640" cy="137571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6"/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2852928" y="2014880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18"/>
          <p:cNvSpPr/>
          <p:nvPr/>
        </p:nvSpPr>
        <p:spPr>
          <a:xfrm>
            <a:off x="2852928" y="2014880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-6%</a:t>
            </a:r>
            <a:endParaRPr lang="en-US" sz="900" dirty="0"/>
          </a:p>
        </p:txBody>
      </p:sp>
      <p:sp>
        <p:nvSpPr>
          <p:cNvPr id="24" name="Shape 19"/>
          <p:cNvSpPr/>
          <p:nvPr/>
        </p:nvSpPr>
        <p:spPr>
          <a:xfrm>
            <a:off x="4023360" y="2757145"/>
            <a:ext cx="548640" cy="1037615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Shape 20"/>
          <p:cNvSpPr/>
          <p:nvPr/>
        </p:nvSpPr>
        <p:spPr>
          <a:xfrm>
            <a:off x="4645152" y="2174215"/>
            <a:ext cx="548640" cy="162054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1"/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7" name="Shape 22"/>
          <p:cNvSpPr/>
          <p:nvPr/>
        </p:nvSpPr>
        <p:spPr>
          <a:xfrm>
            <a:off x="4498848" y="1863319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3"/>
          <p:cNvSpPr/>
          <p:nvPr/>
        </p:nvSpPr>
        <p:spPr>
          <a:xfrm>
            <a:off x="4498848" y="1863319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+56%</a:t>
            </a:r>
            <a:endParaRPr lang="en-US" sz="900" dirty="0"/>
          </a:p>
        </p:txBody>
      </p:sp>
      <p:sp>
        <p:nvSpPr>
          <p:cNvPr id="29" name="Shape 24"/>
          <p:cNvSpPr/>
          <p:nvPr/>
        </p:nvSpPr>
        <p:spPr>
          <a:xfrm>
            <a:off x="5669280" y="1672895"/>
            <a:ext cx="548640" cy="2121865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Shape 25"/>
          <p:cNvSpPr/>
          <p:nvPr/>
        </p:nvSpPr>
        <p:spPr>
          <a:xfrm>
            <a:off x="6291072" y="1637919"/>
            <a:ext cx="548640" cy="2156841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Text 26"/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2" name="Shape 27"/>
          <p:cNvSpPr/>
          <p:nvPr/>
        </p:nvSpPr>
        <p:spPr>
          <a:xfrm>
            <a:off x="6144768" y="1327023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28"/>
          <p:cNvSpPr/>
          <p:nvPr/>
        </p:nvSpPr>
        <p:spPr>
          <a:xfrm>
            <a:off x="6144768" y="1327023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+2%</a:t>
            </a:r>
            <a:endParaRPr lang="en-US" sz="900" dirty="0"/>
          </a:p>
        </p:txBody>
      </p:sp>
      <p:sp>
        <p:nvSpPr>
          <p:cNvPr id="34" name="Shape 29"/>
          <p:cNvSpPr/>
          <p:nvPr/>
        </p:nvSpPr>
        <p:spPr>
          <a:xfrm>
            <a:off x="7315200" y="1684553"/>
            <a:ext cx="548640" cy="2110207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Shape 30"/>
          <p:cNvSpPr/>
          <p:nvPr/>
        </p:nvSpPr>
        <p:spPr>
          <a:xfrm>
            <a:off x="7936992" y="1661236"/>
            <a:ext cx="548640" cy="213352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Text 31"/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7" name="Shape 32"/>
          <p:cNvSpPr/>
          <p:nvPr/>
        </p:nvSpPr>
        <p:spPr>
          <a:xfrm>
            <a:off x="7790688" y="1350340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8" name="Text 33"/>
          <p:cNvSpPr/>
          <p:nvPr/>
        </p:nvSpPr>
        <p:spPr>
          <a:xfrm>
            <a:off x="7790688" y="1350340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+1%</a:t>
            </a:r>
            <a:endParaRPr lang="en-US" sz="900" dirty="0"/>
          </a:p>
        </p:txBody>
      </p:sp>
      <p:sp>
        <p:nvSpPr>
          <p:cNvPr id="39" name="Shape 34"/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Text 35"/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41" name="Shape 36"/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37"/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3" name="Text 38"/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4" name="Shape 39"/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5" name="Text 40"/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18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FB7BA9-D313-CF44-731D-80BDB012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5B371-7B45-1210-5361-71A39243E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02 - PCP</a:t>
            </a:r>
          </a:p>
        </p:txBody>
      </p:sp>
      <p:sp>
        <p:nvSpPr>
          <p:cNvPr id="6" name="Text 3"/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Puertas: producción 2026 vs 2025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8" name="Shape 5"/>
          <p:cNvSpPr/>
          <p:nvPr/>
        </p:nvSpPr>
        <p:spPr>
          <a:xfrm>
            <a:off x="502920" y="301752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6"/>
          <p:cNvSpPr/>
          <p:nvPr/>
        </p:nvSpPr>
        <p:spPr>
          <a:xfrm>
            <a:off x="502920" y="224028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7"/>
          <p:cNvSpPr/>
          <p:nvPr/>
        </p:nvSpPr>
        <p:spPr>
          <a:xfrm>
            <a:off x="502920" y="14630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8"/>
          <p:cNvSpPr/>
          <p:nvPr/>
        </p:nvSpPr>
        <p:spPr>
          <a:xfrm>
            <a:off x="731520" y="2286914"/>
            <a:ext cx="548640" cy="1507846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9"/>
          <p:cNvSpPr/>
          <p:nvPr/>
        </p:nvSpPr>
        <p:spPr>
          <a:xfrm>
            <a:off x="1353312" y="2380183"/>
            <a:ext cx="548640" cy="1414577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10"/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1207008" y="1976018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Text 12"/>
          <p:cNvSpPr/>
          <p:nvPr/>
        </p:nvSpPr>
        <p:spPr>
          <a:xfrm>
            <a:off x="1207008" y="1976018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-6%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2377440" y="2520086"/>
            <a:ext cx="548640" cy="1274674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7" name="Shape 14"/>
          <p:cNvSpPr/>
          <p:nvPr/>
        </p:nvSpPr>
        <p:spPr>
          <a:xfrm>
            <a:off x="2999232" y="2411273"/>
            <a:ext cx="548640" cy="1383487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5"/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2852928" y="2100377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Text 17"/>
          <p:cNvSpPr/>
          <p:nvPr/>
        </p:nvSpPr>
        <p:spPr>
          <a:xfrm>
            <a:off x="2852928" y="2100377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+9%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4023360" y="2659990"/>
            <a:ext cx="548640" cy="113477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2" name="Shape 19"/>
          <p:cNvSpPr/>
          <p:nvPr/>
        </p:nvSpPr>
        <p:spPr>
          <a:xfrm>
            <a:off x="4645152" y="1649578"/>
            <a:ext cx="548640" cy="214518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Text 20"/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498848" y="133868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5" name="Text 22"/>
          <p:cNvSpPr/>
          <p:nvPr/>
        </p:nvSpPr>
        <p:spPr>
          <a:xfrm>
            <a:off x="4498848" y="133868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+89%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5669280" y="2488997"/>
            <a:ext cx="548640" cy="130576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7" name="Shape 24"/>
          <p:cNvSpPr/>
          <p:nvPr/>
        </p:nvSpPr>
        <p:spPr>
          <a:xfrm>
            <a:off x="6291072" y="2038198"/>
            <a:ext cx="548640" cy="175656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Text 25"/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29" name="Shape 26"/>
          <p:cNvSpPr/>
          <p:nvPr/>
        </p:nvSpPr>
        <p:spPr>
          <a:xfrm>
            <a:off x="6144768" y="1727302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0" name="Text 27"/>
          <p:cNvSpPr/>
          <p:nvPr/>
        </p:nvSpPr>
        <p:spPr>
          <a:xfrm>
            <a:off x="6144768" y="1727302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+35%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7315200" y="2069287"/>
            <a:ext cx="548640" cy="172547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2" name="Shape 29"/>
          <p:cNvSpPr/>
          <p:nvPr/>
        </p:nvSpPr>
        <p:spPr>
          <a:xfrm>
            <a:off x="7936992" y="2271370"/>
            <a:ext cx="548640" cy="152339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Text 30"/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4" name="Shape 31"/>
          <p:cNvSpPr/>
          <p:nvPr/>
        </p:nvSpPr>
        <p:spPr>
          <a:xfrm>
            <a:off x="7790688" y="1758391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5" name="Text 32"/>
          <p:cNvSpPr/>
          <p:nvPr/>
        </p:nvSpPr>
        <p:spPr>
          <a:xfrm>
            <a:off x="7790688" y="1758391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-12%</a:t>
            </a:r>
            <a:endParaRPr lang="en-US" sz="900" dirty="0"/>
          </a:p>
        </p:txBody>
      </p:sp>
      <p:sp>
        <p:nvSpPr>
          <p:cNvPr id="36" name="Shape 33"/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7" name="Text 34"/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38" name="Shape 35"/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9" name="Text 36"/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0" name="Text 37"/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1" name="Shape 38"/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2" name="Text 39"/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+18%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66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6778AC-198C-A6FF-29D6-9DD16E2A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FEBC-2CAC-3A4B-9C41-FD55530E590B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F48C8F-A7BA-8E36-6A5D-0C1DDE322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/>
              <a:t>02 - PCP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D5C7725D-7554-88D8-325F-86B8F94948B0}"/>
              </a:ext>
            </a:extLst>
          </p:cNvPr>
          <p:cNvSpPr/>
          <p:nvPr/>
        </p:nvSpPr>
        <p:spPr>
          <a:xfrm>
            <a:off x="457200" y="480060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Arneg Argentina · Logística 2026</a:t>
            </a:r>
            <a:endParaRPr lang="en-US" sz="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E65E2551-A1E1-3221-08DE-C1DB634B9DFC}"/>
              </a:ext>
            </a:extLst>
          </p:cNvPr>
          <p:cNvSpPr/>
          <p:nvPr/>
        </p:nvSpPr>
        <p:spPr>
          <a:xfrm>
            <a:off x="457200" y="7772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6B0F0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out: producción 2026 vs 2025</a:t>
            </a:r>
            <a:endParaRPr lang="en-US" sz="2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E78B2038-16B3-E885-A243-84BC3B6E14B5}"/>
              </a:ext>
            </a:extLst>
          </p:cNvPr>
          <p:cNvSpPr/>
          <p:nvPr/>
        </p:nvSpPr>
        <p:spPr>
          <a:xfrm>
            <a:off x="502920" y="379476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7F8BB752-70A8-1EAC-F252-6D17A38A964A}"/>
              </a:ext>
            </a:extLst>
          </p:cNvPr>
          <p:cNvSpPr/>
          <p:nvPr/>
        </p:nvSpPr>
        <p:spPr>
          <a:xfrm>
            <a:off x="502920" y="3328416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6064E33C-5536-DAB8-1AF3-89228D951FF7}"/>
              </a:ext>
            </a:extLst>
          </p:cNvPr>
          <p:cNvSpPr/>
          <p:nvPr/>
        </p:nvSpPr>
        <p:spPr>
          <a:xfrm>
            <a:off x="502920" y="2862072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1BF95E3F-AA2D-FD41-ED1F-C841B6E3CACD}"/>
              </a:ext>
            </a:extLst>
          </p:cNvPr>
          <p:cNvSpPr/>
          <p:nvPr/>
        </p:nvSpPr>
        <p:spPr>
          <a:xfrm>
            <a:off x="502920" y="2395728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CE2A0C05-0F16-1B82-E7A1-050FF523F971}"/>
              </a:ext>
            </a:extLst>
          </p:cNvPr>
          <p:cNvSpPr/>
          <p:nvPr/>
        </p:nvSpPr>
        <p:spPr>
          <a:xfrm>
            <a:off x="502920" y="1929384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BCFC8E31-EB54-708A-2BC4-C37E46A03F78}"/>
              </a:ext>
            </a:extLst>
          </p:cNvPr>
          <p:cNvSpPr/>
          <p:nvPr/>
        </p:nvSpPr>
        <p:spPr>
          <a:xfrm>
            <a:off x="502920" y="1463040"/>
            <a:ext cx="8229600" cy="7315"/>
          </a:xfrm>
          <a:prstGeom prst="rect">
            <a:avLst/>
          </a:prstGeom>
          <a:solidFill>
            <a:srgbClr val="E0E0E0"/>
          </a:solidFill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DE3C6AA1-804A-E2D6-981D-0BC3DB2E1928}"/>
              </a:ext>
            </a:extLst>
          </p:cNvPr>
          <p:cNvSpPr/>
          <p:nvPr/>
        </p:nvSpPr>
        <p:spPr>
          <a:xfrm>
            <a:off x="731520" y="2862072"/>
            <a:ext cx="548640" cy="932688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28FB146F-7BF4-0D3B-3AFA-E6B90061379E}"/>
              </a:ext>
            </a:extLst>
          </p:cNvPr>
          <p:cNvSpPr/>
          <p:nvPr/>
        </p:nvSpPr>
        <p:spPr>
          <a:xfrm>
            <a:off x="1353312" y="3141878"/>
            <a:ext cx="548640" cy="652882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F783A35A-EC43-9988-9813-4A89B79C7C18}"/>
              </a:ext>
            </a:extLst>
          </p:cNvPr>
          <p:cNvSpPr/>
          <p:nvPr/>
        </p:nvSpPr>
        <p:spPr>
          <a:xfrm>
            <a:off x="65836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</a:t>
            </a:r>
            <a:endParaRPr lang="en-US" sz="11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D6248365-F6B8-82D1-D75A-7EC8D77BB84B}"/>
              </a:ext>
            </a:extLst>
          </p:cNvPr>
          <p:cNvSpPr/>
          <p:nvPr/>
        </p:nvSpPr>
        <p:spPr>
          <a:xfrm>
            <a:off x="1207008" y="2551176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B7CEC2CD-E112-FFEE-8076-44B45DC4EF7D}"/>
              </a:ext>
            </a:extLst>
          </p:cNvPr>
          <p:cNvSpPr/>
          <p:nvPr/>
        </p:nvSpPr>
        <p:spPr>
          <a:xfrm>
            <a:off x="1207008" y="2551176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-30%</a:t>
            </a:r>
            <a:endParaRPr lang="en-US" sz="900" dirty="0"/>
          </a:p>
        </p:txBody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81DD8B5C-4D59-2C95-D703-B4E7E9F2BF4D}"/>
              </a:ext>
            </a:extLst>
          </p:cNvPr>
          <p:cNvSpPr/>
          <p:nvPr/>
        </p:nvSpPr>
        <p:spPr>
          <a:xfrm>
            <a:off x="2377440" y="3785616"/>
            <a:ext cx="548640" cy="9144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D718177B-780E-E420-57D6-44DB05308FC7}"/>
              </a:ext>
            </a:extLst>
          </p:cNvPr>
          <p:cNvSpPr/>
          <p:nvPr/>
        </p:nvSpPr>
        <p:spPr>
          <a:xfrm>
            <a:off x="2999232" y="1836115"/>
            <a:ext cx="548640" cy="1958645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1B5D44EA-C9B0-E099-CB05-0ECBC68B66CC}"/>
              </a:ext>
            </a:extLst>
          </p:cNvPr>
          <p:cNvSpPr/>
          <p:nvPr/>
        </p:nvSpPr>
        <p:spPr>
          <a:xfrm>
            <a:off x="230428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</a:t>
            </a:r>
            <a:endParaRPr lang="en-US" sz="1100" dirty="0"/>
          </a:p>
        </p:txBody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F6CA777E-F44A-1E42-4247-EB47CDB8D609}"/>
              </a:ext>
            </a:extLst>
          </p:cNvPr>
          <p:cNvSpPr/>
          <p:nvPr/>
        </p:nvSpPr>
        <p:spPr>
          <a:xfrm>
            <a:off x="4023360" y="2955341"/>
            <a:ext cx="548640" cy="839419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D6194D00-C1D4-E305-6875-FFE21DD6756F}"/>
              </a:ext>
            </a:extLst>
          </p:cNvPr>
          <p:cNvSpPr/>
          <p:nvPr/>
        </p:nvSpPr>
        <p:spPr>
          <a:xfrm>
            <a:off x="4645152" y="2209190"/>
            <a:ext cx="548640" cy="158557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9843FA45-7726-6633-1345-7D97D08DFF34}"/>
              </a:ext>
            </a:extLst>
          </p:cNvPr>
          <p:cNvSpPr/>
          <p:nvPr/>
        </p:nvSpPr>
        <p:spPr>
          <a:xfrm>
            <a:off x="395020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</a:t>
            </a:r>
            <a:endParaRPr lang="en-US" sz="1100" dirty="0"/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9AB25049-BF96-CCD9-9C05-A071B87E4D0D}"/>
              </a:ext>
            </a:extLst>
          </p:cNvPr>
          <p:cNvSpPr/>
          <p:nvPr/>
        </p:nvSpPr>
        <p:spPr>
          <a:xfrm>
            <a:off x="4498848" y="1898294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91527AA4-E4F4-61A1-5FB6-EA4084CEBB4E}"/>
              </a:ext>
            </a:extLst>
          </p:cNvPr>
          <p:cNvSpPr/>
          <p:nvPr/>
        </p:nvSpPr>
        <p:spPr>
          <a:xfrm>
            <a:off x="4498848" y="1898294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+89%</a:t>
            </a:r>
            <a:endParaRPr lang="en-US" sz="900" dirty="0"/>
          </a:p>
        </p:txBody>
      </p:sp>
      <p:sp>
        <p:nvSpPr>
          <p:cNvPr id="27" name="Shape 23">
            <a:extLst>
              <a:ext uri="{FF2B5EF4-FFF2-40B4-BE49-F238E27FC236}">
                <a16:creationId xmlns:a16="http://schemas.microsoft.com/office/drawing/2014/main" id="{C831F570-6D74-3A67-97B8-632DFB8A8E8F}"/>
              </a:ext>
            </a:extLst>
          </p:cNvPr>
          <p:cNvSpPr/>
          <p:nvPr/>
        </p:nvSpPr>
        <p:spPr>
          <a:xfrm>
            <a:off x="5669280" y="2488997"/>
            <a:ext cx="548640" cy="1305763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FFD683D0-3FD9-5E62-EAED-133E6B7250AE}"/>
              </a:ext>
            </a:extLst>
          </p:cNvPr>
          <p:cNvSpPr/>
          <p:nvPr/>
        </p:nvSpPr>
        <p:spPr>
          <a:xfrm>
            <a:off x="6291072" y="2115922"/>
            <a:ext cx="548640" cy="1678838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08FEBB5C-4F9B-52CB-E426-483438784C5C}"/>
              </a:ext>
            </a:extLst>
          </p:cNvPr>
          <p:cNvSpPr/>
          <p:nvPr/>
        </p:nvSpPr>
        <p:spPr>
          <a:xfrm>
            <a:off x="559612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ABR</a:t>
            </a:r>
            <a:endParaRPr lang="en-US" sz="1100" dirty="0"/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11F14D6A-7981-CB22-219D-09DE40E46FAF}"/>
              </a:ext>
            </a:extLst>
          </p:cNvPr>
          <p:cNvSpPr/>
          <p:nvPr/>
        </p:nvSpPr>
        <p:spPr>
          <a:xfrm>
            <a:off x="6144768" y="1805026"/>
            <a:ext cx="694944" cy="237744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9C189764-DB8F-2A60-A0CB-F6932C6C0EE2}"/>
              </a:ext>
            </a:extLst>
          </p:cNvPr>
          <p:cNvSpPr/>
          <p:nvPr/>
        </p:nvSpPr>
        <p:spPr>
          <a:xfrm>
            <a:off x="6144768" y="1805026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+29%</a:t>
            </a:r>
            <a:endParaRPr lang="en-US" sz="900" dirty="0"/>
          </a:p>
        </p:txBody>
      </p:sp>
      <p:sp>
        <p:nvSpPr>
          <p:cNvPr id="32" name="Shape 28">
            <a:extLst>
              <a:ext uri="{FF2B5EF4-FFF2-40B4-BE49-F238E27FC236}">
                <a16:creationId xmlns:a16="http://schemas.microsoft.com/office/drawing/2014/main" id="{B60EB638-57BD-0247-DC61-5385E542B5DD}"/>
              </a:ext>
            </a:extLst>
          </p:cNvPr>
          <p:cNvSpPr/>
          <p:nvPr/>
        </p:nvSpPr>
        <p:spPr>
          <a:xfrm>
            <a:off x="7315200" y="1836115"/>
            <a:ext cx="548640" cy="1958645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3" name="Shape 29">
            <a:extLst>
              <a:ext uri="{FF2B5EF4-FFF2-40B4-BE49-F238E27FC236}">
                <a16:creationId xmlns:a16="http://schemas.microsoft.com/office/drawing/2014/main" id="{433BFA59-D339-9B39-A8DF-58C155447E7B}"/>
              </a:ext>
            </a:extLst>
          </p:cNvPr>
          <p:cNvSpPr/>
          <p:nvPr/>
        </p:nvSpPr>
        <p:spPr>
          <a:xfrm>
            <a:off x="7936992" y="3328416"/>
            <a:ext cx="548640" cy="466344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4" name="Text 30">
            <a:extLst>
              <a:ext uri="{FF2B5EF4-FFF2-40B4-BE49-F238E27FC236}">
                <a16:creationId xmlns:a16="http://schemas.microsoft.com/office/drawing/2014/main" id="{1DD9E122-1C1D-EAC4-D7D7-A5F1FE8E95D4}"/>
              </a:ext>
            </a:extLst>
          </p:cNvPr>
          <p:cNvSpPr/>
          <p:nvPr/>
        </p:nvSpPr>
        <p:spPr>
          <a:xfrm>
            <a:off x="7242048" y="3867912"/>
            <a:ext cx="133502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</a:t>
            </a:r>
            <a:endParaRPr lang="en-US" sz="1100" dirty="0"/>
          </a:p>
        </p:txBody>
      </p:sp>
      <p:sp>
        <p:nvSpPr>
          <p:cNvPr id="35" name="Shape 31">
            <a:extLst>
              <a:ext uri="{FF2B5EF4-FFF2-40B4-BE49-F238E27FC236}">
                <a16:creationId xmlns:a16="http://schemas.microsoft.com/office/drawing/2014/main" id="{EE35706D-864A-6080-AAD1-D3A32891E9D4}"/>
              </a:ext>
            </a:extLst>
          </p:cNvPr>
          <p:cNvSpPr/>
          <p:nvPr/>
        </p:nvSpPr>
        <p:spPr>
          <a:xfrm>
            <a:off x="7790688" y="1525219"/>
            <a:ext cx="694944" cy="23774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6" name="Text 32">
            <a:extLst>
              <a:ext uri="{FF2B5EF4-FFF2-40B4-BE49-F238E27FC236}">
                <a16:creationId xmlns:a16="http://schemas.microsoft.com/office/drawing/2014/main" id="{70F729E2-79AE-E9EC-21B9-667FD3D5AB9E}"/>
              </a:ext>
            </a:extLst>
          </p:cNvPr>
          <p:cNvSpPr/>
          <p:nvPr/>
        </p:nvSpPr>
        <p:spPr>
          <a:xfrm>
            <a:off x="7790688" y="1525219"/>
            <a:ext cx="69494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-76%</a:t>
            </a:r>
            <a:endParaRPr lang="en-US" sz="900" dirty="0"/>
          </a:p>
        </p:txBody>
      </p:sp>
      <p:sp>
        <p:nvSpPr>
          <p:cNvPr id="37" name="Shape 33">
            <a:extLst>
              <a:ext uri="{FF2B5EF4-FFF2-40B4-BE49-F238E27FC236}">
                <a16:creationId xmlns:a16="http://schemas.microsoft.com/office/drawing/2014/main" id="{C722273E-ECF2-DDC2-25E8-FCF489D90255}"/>
              </a:ext>
            </a:extLst>
          </p:cNvPr>
          <p:cNvSpPr/>
          <p:nvPr/>
        </p:nvSpPr>
        <p:spPr>
          <a:xfrm>
            <a:off x="502920" y="4206240"/>
            <a:ext cx="201168" cy="137160"/>
          </a:xfrm>
          <a:prstGeom prst="rect">
            <a:avLst/>
          </a:prstGeom>
          <a:solidFill>
            <a:srgbClr val="FFCDD2"/>
          </a:solidFill>
          <a:ln w="12700">
            <a:solidFill>
              <a:srgbClr val="FFCDD2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38" name="Text 34">
            <a:extLst>
              <a:ext uri="{FF2B5EF4-FFF2-40B4-BE49-F238E27FC236}">
                <a16:creationId xmlns:a16="http://schemas.microsoft.com/office/drawing/2014/main" id="{DF7AEA9F-92E4-E3C4-FC44-BDB64C2032A3}"/>
              </a:ext>
            </a:extLst>
          </p:cNvPr>
          <p:cNvSpPr/>
          <p:nvPr/>
        </p:nvSpPr>
        <p:spPr>
          <a:xfrm>
            <a:off x="75895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</a:t>
            </a:r>
            <a:endParaRPr lang="en-US" sz="900" dirty="0"/>
          </a:p>
        </p:txBody>
      </p:sp>
      <p:sp>
        <p:nvSpPr>
          <p:cNvPr id="39" name="Shape 35">
            <a:extLst>
              <a:ext uri="{FF2B5EF4-FFF2-40B4-BE49-F238E27FC236}">
                <a16:creationId xmlns:a16="http://schemas.microsoft.com/office/drawing/2014/main" id="{5B87F545-1E9E-4337-FCF3-240023C038CF}"/>
              </a:ext>
            </a:extLst>
          </p:cNvPr>
          <p:cNvSpPr/>
          <p:nvPr/>
        </p:nvSpPr>
        <p:spPr>
          <a:xfrm>
            <a:off x="1508760" y="4206240"/>
            <a:ext cx="201168" cy="137160"/>
          </a:xfrm>
          <a:prstGeom prst="rect">
            <a:avLst/>
          </a:prstGeom>
          <a:solidFill>
            <a:srgbClr val="B71C1C"/>
          </a:solidFill>
          <a:ln w="12700">
            <a:solidFill>
              <a:srgbClr val="B71C1C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0" name="Text 36">
            <a:extLst>
              <a:ext uri="{FF2B5EF4-FFF2-40B4-BE49-F238E27FC236}">
                <a16:creationId xmlns:a16="http://schemas.microsoft.com/office/drawing/2014/main" id="{4AEE6897-0BAD-5712-6684-E7ABED7C90AE}"/>
              </a:ext>
            </a:extLst>
          </p:cNvPr>
          <p:cNvSpPr/>
          <p:nvPr/>
        </p:nvSpPr>
        <p:spPr>
          <a:xfrm>
            <a:off x="1764792" y="4178808"/>
            <a:ext cx="7315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E1E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2026</a:t>
            </a:r>
            <a:endParaRPr lang="en-US" sz="900" dirty="0"/>
          </a:p>
        </p:txBody>
      </p:sp>
      <p:sp>
        <p:nvSpPr>
          <p:cNvPr id="41" name="Text 37">
            <a:extLst>
              <a:ext uri="{FF2B5EF4-FFF2-40B4-BE49-F238E27FC236}">
                <a16:creationId xmlns:a16="http://schemas.microsoft.com/office/drawing/2014/main" id="{8180E976-470E-D9B3-C21B-6710F5ADF2FF}"/>
              </a:ext>
            </a:extLst>
          </p:cNvPr>
          <p:cNvSpPr/>
          <p:nvPr/>
        </p:nvSpPr>
        <p:spPr>
          <a:xfrm>
            <a:off x="2514600" y="4178808"/>
            <a:ext cx="59436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B6B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= variación vs mismo mes 2025</a:t>
            </a:r>
            <a:endParaRPr lang="en-US" sz="800" dirty="0"/>
          </a:p>
        </p:txBody>
      </p:sp>
      <p:sp>
        <p:nvSpPr>
          <p:cNvPr id="42" name="Shape 38">
            <a:extLst>
              <a:ext uri="{FF2B5EF4-FFF2-40B4-BE49-F238E27FC236}">
                <a16:creationId xmlns:a16="http://schemas.microsoft.com/office/drawing/2014/main" id="{9196ACDC-C063-DD26-A61D-AAF50BA0168F}"/>
              </a:ext>
            </a:extLst>
          </p:cNvPr>
          <p:cNvSpPr/>
          <p:nvPr/>
        </p:nvSpPr>
        <p:spPr>
          <a:xfrm>
            <a:off x="502920" y="4407408"/>
            <a:ext cx="8229600" cy="347472"/>
          </a:xfrm>
          <a:prstGeom prst="rect">
            <a:avLst/>
          </a:prstGeom>
          <a:solidFill>
            <a:srgbClr val="6B0F0F"/>
          </a:solidFill>
          <a:ln w="12700">
            <a:solidFill>
              <a:srgbClr val="6B0F0F"/>
            </a:solidFill>
            <a:prstDash val="solid"/>
          </a:ln>
        </p:spPr>
        <p:txBody>
          <a:bodyPr/>
          <a:lstStyle/>
          <a:p>
            <a:endParaRPr lang="es-AR"/>
          </a:p>
        </p:txBody>
      </p:sp>
      <p:sp>
        <p:nvSpPr>
          <p:cNvPr id="43" name="Text 39">
            <a:extLst>
              <a:ext uri="{FF2B5EF4-FFF2-40B4-BE49-F238E27FC236}">
                <a16:creationId xmlns:a16="http://schemas.microsoft.com/office/drawing/2014/main" id="{4F406DAB-72FD-8610-DDCA-F1D8FB20186D}"/>
              </a:ext>
            </a:extLst>
          </p:cNvPr>
          <p:cNvSpPr/>
          <p:nvPr/>
        </p:nvSpPr>
        <p:spPr>
          <a:xfrm>
            <a:off x="685800" y="4407408"/>
            <a:ext cx="7863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CDD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Variación acumulada ene–may 2026 vs 2025:  </a:t>
            </a:r>
            <a:r>
              <a:rPr lang="en-US" sz="1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+26%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66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2777</Words>
  <Application>Microsoft Office PowerPoint</Application>
  <PresentationFormat>Presentación en pantalla (16:9)</PresentationFormat>
  <Paragraphs>795</Paragraphs>
  <Slides>40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Inter</vt:lpstr>
      <vt:lpstr>Inter Black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Arneg 2026</dc:title>
  <dc:subject>PptxGenJS Presentation</dc:subject>
  <dc:creator>PptxGenJS</dc:creator>
  <cp:lastModifiedBy>julian vago</cp:lastModifiedBy>
  <cp:revision>20</cp:revision>
  <dcterms:created xsi:type="dcterms:W3CDTF">2026-05-28T16:21:20Z</dcterms:created>
  <dcterms:modified xsi:type="dcterms:W3CDTF">2026-06-04T15:23:36Z</dcterms:modified>
</cp:coreProperties>
</file>