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52" r:id="rId3"/>
    <p:sldId id="353" r:id="rId4"/>
    <p:sldId id="354" r:id="rId5"/>
    <p:sldId id="355" r:id="rId6"/>
    <p:sldId id="344" r:id="rId7"/>
    <p:sldId id="343" r:id="rId8"/>
    <p:sldId id="345" r:id="rId9"/>
    <p:sldId id="346" r:id="rId10"/>
    <p:sldId id="347" r:id="rId11"/>
    <p:sldId id="349" r:id="rId12"/>
    <p:sldId id="350" r:id="rId13"/>
    <p:sldId id="351" r:id="rId14"/>
    <p:sldId id="356" r:id="rId15"/>
    <p:sldId id="359" r:id="rId16"/>
    <p:sldId id="363" r:id="rId17"/>
    <p:sldId id="364" r:id="rId18"/>
    <p:sldId id="360" r:id="rId19"/>
    <p:sldId id="341" r:id="rId20"/>
    <p:sldId id="362" r:id="rId21"/>
    <p:sldId id="357" r:id="rId22"/>
    <p:sldId id="337" r:id="rId23"/>
    <p:sldId id="365" r:id="rId24"/>
    <p:sldId id="336" r:id="rId25"/>
    <p:sldId id="268" r:id="rId26"/>
  </p:sldIdLst>
  <p:sldSz cx="12192000" cy="6858000"/>
  <p:notesSz cx="6858000" cy="9144000"/>
  <p:embeddedFontLst>
    <p:embeddedFont>
      <p:font typeface="Inter" panose="020B0604020202020204" charset="0"/>
      <p:regular r:id="rId29"/>
      <p:bold r:id="rId30"/>
      <p:italic r:id="rId31"/>
      <p:boldItalic r:id="rId32"/>
    </p:embeddedFont>
    <p:embeddedFont>
      <p:font typeface="Inter Black" panose="020B0604020202020204" charset="0"/>
      <p:bold r:id="rId33"/>
      <p:boldItalic r:id="rId34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ime Cumpa" initials="JC" lastIdx="1" clrIdx="0">
    <p:extLst>
      <p:ext uri="{19B8F6BF-5375-455C-9EA6-DF929625EA0E}">
        <p15:presenceInfo xmlns:p15="http://schemas.microsoft.com/office/powerpoint/2012/main" userId="S::cumpa@arneg.com.ar::07161b81-fbec-4ad5-97c7-587af2c20a9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51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61" autoAdjust="0"/>
    <p:restoredTop sz="95781"/>
  </p:normalViewPr>
  <p:slideViewPr>
    <p:cSldViewPr snapToGrid="0">
      <p:cViewPr varScale="1">
        <p:scale>
          <a:sx n="109" d="100"/>
          <a:sy n="109" d="100"/>
        </p:scale>
        <p:origin x="98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0" d="100"/>
          <a:sy n="110" d="100"/>
        </p:scale>
        <p:origin x="310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5D2B5CE-BDDD-7247-44FE-AF0AE56664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BFC510-50F3-8431-CD6E-F3B14C7F54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CCD60-8F31-6B43-9CB3-8589E6F319A2}" type="datetimeFigureOut">
              <a:rPr lang="it-IT" smtClean="0"/>
              <a:t>04/06/2026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713F473-8759-B9EC-E6E4-606A542559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D9965F-D9B2-1377-FAA7-0FE61D14AE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8CF2E-9CDD-A94F-ABC8-6BFDBC7F7958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690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438-2C8C-E842-9348-1FE6F0CB8991}" type="datetimeFigureOut">
              <a:rPr lang="it-IT" smtClean="0"/>
              <a:t>04/06/2026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B9F5C-BCC0-E64D-BE99-970DBDB5E63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20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e 19">
            <a:extLst>
              <a:ext uri="{FF2B5EF4-FFF2-40B4-BE49-F238E27FC236}">
                <a16:creationId xmlns:a16="http://schemas.microsoft.com/office/drawing/2014/main" id="{D7BF1133-2B8D-B0BF-76D1-95FACA8A8379}"/>
              </a:ext>
            </a:extLst>
          </p:cNvPr>
          <p:cNvSpPr/>
          <p:nvPr userDrawn="1"/>
        </p:nvSpPr>
        <p:spPr>
          <a:xfrm>
            <a:off x="6686865" y="275948"/>
            <a:ext cx="4944340" cy="4944340"/>
          </a:xfrm>
          <a:prstGeom prst="ellipse">
            <a:avLst/>
          </a:prstGeom>
          <a:solidFill>
            <a:srgbClr val="E30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cerchio, Elementi grafici, Policromia, grafica&#10;&#10;Descrizione generata automaticamente">
            <a:extLst>
              <a:ext uri="{FF2B5EF4-FFF2-40B4-BE49-F238E27FC236}">
                <a16:creationId xmlns:a16="http://schemas.microsoft.com/office/drawing/2014/main" id="{676FA948-CFDC-D651-5500-FD42CB429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2BB73C-BBD9-7532-F01B-1A0E461C7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3149" y="1120899"/>
            <a:ext cx="5274626" cy="3304448"/>
          </a:xfrm>
        </p:spPr>
        <p:txBody>
          <a:bodyPr anchor="ctr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Title </a:t>
            </a:r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r>
              <a:rPr lang="it-IT" dirty="0"/>
              <a:t>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61243DA-7816-F01F-52D7-8073326C6D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3150" y="5386792"/>
            <a:ext cx="4405928" cy="530943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 err="1"/>
              <a:t>Role</a:t>
            </a:r>
            <a:r>
              <a:rPr lang="it-IT" dirty="0"/>
              <a:t> or Job </a:t>
            </a:r>
            <a:r>
              <a:rPr lang="it-IT" dirty="0" err="1"/>
              <a:t>desciption</a:t>
            </a:r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3FB27DB6-BD97-FFB0-2D25-27C0A7D19E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3152" y="5917735"/>
            <a:ext cx="4405926" cy="266864"/>
          </a:xfrm>
        </p:spPr>
        <p:txBody>
          <a:bodyPr>
            <a:norm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 err="1"/>
              <a:t>Month</a:t>
            </a:r>
            <a:r>
              <a:rPr lang="it-IT" dirty="0"/>
              <a:t> 1, 2023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CC657B-2817-C75E-673F-D699A4BD9245}"/>
              </a:ext>
            </a:extLst>
          </p:cNvPr>
          <p:cNvSpPr/>
          <p:nvPr userDrawn="1"/>
        </p:nvSpPr>
        <p:spPr>
          <a:xfrm>
            <a:off x="1147483" y="1333560"/>
            <a:ext cx="224117" cy="22411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1C5B8F-C425-851E-2814-D221B747999F}"/>
              </a:ext>
            </a:extLst>
          </p:cNvPr>
          <p:cNvSpPr/>
          <p:nvPr userDrawn="1"/>
        </p:nvSpPr>
        <p:spPr>
          <a:xfrm>
            <a:off x="1151964" y="4005819"/>
            <a:ext cx="639321" cy="151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5B02219-203F-3F9D-24C8-5B6E410A3D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3149" y="4627985"/>
            <a:ext cx="4405929" cy="758808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Name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C9DC54AB-98A6-F333-F9ED-70486E884B2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59511" y="348594"/>
            <a:ext cx="4799048" cy="4799048"/>
          </a:xfrm>
          <a:custGeom>
            <a:avLst/>
            <a:gdLst>
              <a:gd name="connsiteX0" fmla="*/ 2399524 w 4799048"/>
              <a:gd name="connsiteY0" fmla="*/ 0 h 4799048"/>
              <a:gd name="connsiteX1" fmla="*/ 4799048 w 4799048"/>
              <a:gd name="connsiteY1" fmla="*/ 2399524 h 4799048"/>
              <a:gd name="connsiteX2" fmla="*/ 2399524 w 4799048"/>
              <a:gd name="connsiteY2" fmla="*/ 4799048 h 4799048"/>
              <a:gd name="connsiteX3" fmla="*/ 0 w 4799048"/>
              <a:gd name="connsiteY3" fmla="*/ 2399524 h 4799048"/>
              <a:gd name="connsiteX4" fmla="*/ 2399524 w 4799048"/>
              <a:gd name="connsiteY4" fmla="*/ 0 h 479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048" h="4799048">
                <a:moveTo>
                  <a:pt x="2399524" y="0"/>
                </a:moveTo>
                <a:cubicBezTo>
                  <a:pt x="3724745" y="0"/>
                  <a:pt x="4799048" y="1074303"/>
                  <a:pt x="4799048" y="2399524"/>
                </a:cubicBezTo>
                <a:cubicBezTo>
                  <a:pt x="4799048" y="3724745"/>
                  <a:pt x="3724745" y="4799048"/>
                  <a:pt x="2399524" y="4799048"/>
                </a:cubicBezTo>
                <a:cubicBezTo>
                  <a:pt x="1074303" y="4799048"/>
                  <a:pt x="0" y="3724745"/>
                  <a:pt x="0" y="2399524"/>
                </a:cubicBezTo>
                <a:cubicBezTo>
                  <a:pt x="0" y="1074303"/>
                  <a:pt x="1074303" y="0"/>
                  <a:pt x="2399524" y="0"/>
                </a:cubicBezTo>
                <a:close/>
              </a:path>
            </a:pathLst>
          </a:custGeom>
        </p:spPr>
        <p:txBody>
          <a:bodyPr wrap="square" tIns="684000" anchor="t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Minimum size 800x800 px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C25929A-3401-7AC1-84C3-4EEFF5CE92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7472" y="5592475"/>
            <a:ext cx="2707635" cy="11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testo 18">
            <a:extLst>
              <a:ext uri="{FF2B5EF4-FFF2-40B4-BE49-F238E27FC236}">
                <a16:creationId xmlns:a16="http://schemas.microsoft.com/office/drawing/2014/main" id="{09FF58ED-5381-0BF0-8042-FE300F6F11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15" name="Segnaposto immagine 4">
            <a:extLst>
              <a:ext uri="{FF2B5EF4-FFF2-40B4-BE49-F238E27FC236}">
                <a16:creationId xmlns:a16="http://schemas.microsoft.com/office/drawing/2014/main" id="{472F16BC-DA44-D86E-313F-4104F6BE841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7709" y="1794629"/>
            <a:ext cx="5188422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1000x900 px</a:t>
            </a:r>
          </a:p>
        </p:txBody>
      </p:sp>
      <p:sp>
        <p:nvSpPr>
          <p:cNvPr id="20" name="Segnaposto immagine 4">
            <a:extLst>
              <a:ext uri="{FF2B5EF4-FFF2-40B4-BE49-F238E27FC236}">
                <a16:creationId xmlns:a16="http://schemas.microsoft.com/office/drawing/2014/main" id="{07035018-9CD0-8848-4BDB-4F65DAD21F9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09681" y="1794629"/>
            <a:ext cx="5188422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1000x900 px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DBC86D-564C-1E43-1090-75ABB095B6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7709" y="5276230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DA8BBF4F-BF6B-87DB-075E-80147656D14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209681" y="5297471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0CB376-8164-5415-5B3C-28D41F82B8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9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ox Img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35F64833-72BA-75A0-B05B-6A4D6BECA0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620490"/>
            <a:ext cx="12192000" cy="5704104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2000x1000 px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testo 18">
            <a:extLst>
              <a:ext uri="{FF2B5EF4-FFF2-40B4-BE49-F238E27FC236}">
                <a16:creationId xmlns:a16="http://schemas.microsoft.com/office/drawing/2014/main" id="{09FF58ED-5381-0BF0-8042-FE300F6F11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000425-720B-4B98-5F5A-F563E3BEC4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Elementi grafici, Carminio, Bordeaux&#10;&#10;Descrizione generata automaticamente">
            <a:extLst>
              <a:ext uri="{FF2B5EF4-FFF2-40B4-BE49-F238E27FC236}">
                <a16:creationId xmlns:a16="http://schemas.microsoft.com/office/drawing/2014/main" id="{5DF497B3-09E2-BCB8-BE5B-E8E63A04B6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2BB73C-BBD9-7532-F01B-1A0E461C7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149" y="2733266"/>
            <a:ext cx="5274626" cy="1351932"/>
          </a:xfrm>
        </p:spPr>
        <p:txBody>
          <a:bodyPr anchor="ctr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CC657B-2817-C75E-673F-D699A4BD9245}"/>
              </a:ext>
            </a:extLst>
          </p:cNvPr>
          <p:cNvSpPr/>
          <p:nvPr userDrawn="1"/>
        </p:nvSpPr>
        <p:spPr>
          <a:xfrm>
            <a:off x="1147483" y="2496438"/>
            <a:ext cx="224117" cy="22411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1C5B8F-C425-851E-2814-D221B747999F}"/>
              </a:ext>
            </a:extLst>
          </p:cNvPr>
          <p:cNvSpPr/>
          <p:nvPr userDrawn="1"/>
        </p:nvSpPr>
        <p:spPr>
          <a:xfrm>
            <a:off x="1151964" y="4097909"/>
            <a:ext cx="639321" cy="151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B5D9ED65-0738-8358-8DB5-F543147E653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81281" y="2879176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E05442C1-19E3-5790-E231-263CD403555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581281" y="3315111"/>
            <a:ext cx="3567570" cy="1054870"/>
          </a:xfrm>
        </p:spPr>
        <p:txBody>
          <a:bodyPr lIns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902E2C9-0570-28D7-134D-8C9CB6831C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7472" y="5592475"/>
            <a:ext cx="2707635" cy="11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5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Elementi grafici, Carminio, Bordeaux&#10;&#10;Descrizione generata automaticamente">
            <a:extLst>
              <a:ext uri="{FF2B5EF4-FFF2-40B4-BE49-F238E27FC236}">
                <a16:creationId xmlns:a16="http://schemas.microsoft.com/office/drawing/2014/main" id="{5DF497B3-09E2-BCB8-BE5B-E8E63A04B6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2BB73C-BBD9-7532-F01B-1A0E461C7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457" y="964452"/>
            <a:ext cx="5274626" cy="1351932"/>
          </a:xfrm>
        </p:spPr>
        <p:txBody>
          <a:bodyPr anchor="ctr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Thank </a:t>
            </a:r>
            <a:r>
              <a:rPr lang="it-IT" dirty="0" err="1"/>
              <a:t>you</a:t>
            </a:r>
            <a:endParaRPr lang="it-IT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CC657B-2817-C75E-673F-D699A4BD9245}"/>
              </a:ext>
            </a:extLst>
          </p:cNvPr>
          <p:cNvSpPr/>
          <p:nvPr userDrawn="1"/>
        </p:nvSpPr>
        <p:spPr>
          <a:xfrm>
            <a:off x="530791" y="727624"/>
            <a:ext cx="224117" cy="22411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1C5B8F-C425-851E-2814-D221B747999F}"/>
              </a:ext>
            </a:extLst>
          </p:cNvPr>
          <p:cNvSpPr/>
          <p:nvPr userDrawn="1"/>
        </p:nvSpPr>
        <p:spPr>
          <a:xfrm>
            <a:off x="535272" y="2329095"/>
            <a:ext cx="639321" cy="151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1B6119B6-C5B0-48B3-2369-D3F75D25C5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786" y="3008280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62E0448A-3904-C638-AD08-2588E66CE7E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32786" y="3444215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004BB29F-84A5-8BF7-833C-BB9D6531A61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317977" y="3008280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21" name="Segnaposto testo 2">
            <a:extLst>
              <a:ext uri="{FF2B5EF4-FFF2-40B4-BE49-F238E27FC236}">
                <a16:creationId xmlns:a16="http://schemas.microsoft.com/office/drawing/2014/main" id="{593DC3DA-C478-92EF-9D3D-50015BFB57A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317977" y="3444215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DD25971D-8506-D4EE-BC78-8AEB09EA4FA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103168" y="3008280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24" name="Segnaposto testo 2">
            <a:extLst>
              <a:ext uri="{FF2B5EF4-FFF2-40B4-BE49-F238E27FC236}">
                <a16:creationId xmlns:a16="http://schemas.microsoft.com/office/drawing/2014/main" id="{7FA45530-2125-A812-1442-4C2C8F24356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03168" y="3444215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sp>
        <p:nvSpPr>
          <p:cNvPr id="25" name="Segnaposto testo 2">
            <a:extLst>
              <a:ext uri="{FF2B5EF4-FFF2-40B4-BE49-F238E27FC236}">
                <a16:creationId xmlns:a16="http://schemas.microsoft.com/office/drawing/2014/main" id="{7732E83B-4159-A421-4509-3FE637BEAAD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2786" y="4773284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26" name="Segnaposto testo 2">
            <a:extLst>
              <a:ext uri="{FF2B5EF4-FFF2-40B4-BE49-F238E27FC236}">
                <a16:creationId xmlns:a16="http://schemas.microsoft.com/office/drawing/2014/main" id="{615238B1-9FEE-FB21-B5FF-3371732B8CD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32786" y="5209219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sp>
        <p:nvSpPr>
          <p:cNvPr id="27" name="Segnaposto testo 2">
            <a:extLst>
              <a:ext uri="{FF2B5EF4-FFF2-40B4-BE49-F238E27FC236}">
                <a16:creationId xmlns:a16="http://schemas.microsoft.com/office/drawing/2014/main" id="{EDF536EA-EF38-359F-7D04-1C60C6E7976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317977" y="4773284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28" name="Segnaposto testo 2">
            <a:extLst>
              <a:ext uri="{FF2B5EF4-FFF2-40B4-BE49-F238E27FC236}">
                <a16:creationId xmlns:a16="http://schemas.microsoft.com/office/drawing/2014/main" id="{FA1DAC11-72A8-7E56-60EA-5ECF5C7C36C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17977" y="5209219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1464E02-6DE4-0215-0A1C-73C7CBC1D5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7472" y="5592475"/>
            <a:ext cx="2707635" cy="11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4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34" y="1160206"/>
            <a:ext cx="5952408" cy="1956927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 b="1" i="0">
                <a:latin typeface="Inter Black" panose="02000503000000020004" pitchFamily="2" charset="0"/>
                <a:ea typeface="Inter Black" panose="02000503000000020004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3734" y="3303640"/>
            <a:ext cx="8476840" cy="184846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0112A1F-D85E-68CC-C41F-F0122FF7E5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background red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igura a mano libera 4">
            <a:extLst>
              <a:ext uri="{FF2B5EF4-FFF2-40B4-BE49-F238E27FC236}">
                <a16:creationId xmlns:a16="http://schemas.microsoft.com/office/drawing/2014/main" id="{26092266-7300-7487-7891-CED6C4665C4E}"/>
              </a:ext>
            </a:extLst>
          </p:cNvPr>
          <p:cNvSpPr/>
          <p:nvPr userDrawn="1"/>
        </p:nvSpPr>
        <p:spPr>
          <a:xfrm>
            <a:off x="1" y="0"/>
            <a:ext cx="10089571" cy="6858000"/>
          </a:xfrm>
          <a:custGeom>
            <a:avLst/>
            <a:gdLst>
              <a:gd name="connsiteX0" fmla="*/ 0 w 10089571"/>
              <a:gd name="connsiteY0" fmla="*/ 0 h 6858000"/>
              <a:gd name="connsiteX1" fmla="*/ 9000009 w 10089571"/>
              <a:gd name="connsiteY1" fmla="*/ 0 h 6858000"/>
              <a:gd name="connsiteX2" fmla="*/ 9019491 w 10089571"/>
              <a:gd name="connsiteY2" fmla="*/ 27397 h 6858000"/>
              <a:gd name="connsiteX3" fmla="*/ 10089571 w 10089571"/>
              <a:gd name="connsiteY3" fmla="*/ 3530600 h 6858000"/>
              <a:gd name="connsiteX4" fmla="*/ 9182467 w 10089571"/>
              <a:gd name="connsiteY4" fmla="*/ 6779585 h 6858000"/>
              <a:gd name="connsiteX5" fmla="*/ 9132196 w 10089571"/>
              <a:gd name="connsiteY5" fmla="*/ 6858000 h 6858000"/>
              <a:gd name="connsiteX6" fmla="*/ 0 w 100895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9571" h="6858000">
                <a:moveTo>
                  <a:pt x="0" y="0"/>
                </a:moveTo>
                <a:lnTo>
                  <a:pt x="9000009" y="0"/>
                </a:lnTo>
                <a:lnTo>
                  <a:pt x="9019491" y="27397"/>
                </a:lnTo>
                <a:cubicBezTo>
                  <a:pt x="9695084" y="1027406"/>
                  <a:pt x="10089571" y="2232934"/>
                  <a:pt x="10089571" y="3530600"/>
                </a:cubicBezTo>
                <a:cubicBezTo>
                  <a:pt x="10089571" y="4720127"/>
                  <a:pt x="9758092" y="5832233"/>
                  <a:pt x="9182467" y="6779585"/>
                </a:cubicBezTo>
                <a:lnTo>
                  <a:pt x="913219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30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34" y="1160206"/>
            <a:ext cx="5952408" cy="1956927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3734" y="3303640"/>
            <a:ext cx="6835738" cy="184846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8" name="Immagine 7" descr="Immagine che contiene cerchio, Elementi grafici&#10;&#10;Descrizione generata automaticamente">
            <a:extLst>
              <a:ext uri="{FF2B5EF4-FFF2-40B4-BE49-F238E27FC236}">
                <a16:creationId xmlns:a16="http://schemas.microsoft.com/office/drawing/2014/main" id="{3B022C0C-FBD0-E6DA-1622-7EB822F112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69" y="235972"/>
            <a:ext cx="204216" cy="160039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41F21D67-1839-A3A6-EC61-B6D7231E594C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89835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B914A457-E4FB-35FA-950B-9781E0B707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34" y="914401"/>
            <a:ext cx="4104295" cy="14586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3734" y="2536377"/>
            <a:ext cx="4104295" cy="339633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35F64833-72BA-75A0-B05B-6A4D6BECA0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27371" y="0"/>
            <a:ext cx="5464629" cy="5932711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900x1000 px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5CBFFD-EF00-60B8-37C3-93E43CB788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7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4" y="914401"/>
            <a:ext cx="4215400" cy="14586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944" y="2536377"/>
            <a:ext cx="5072739" cy="339633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580567FB-7D15-A951-DA90-CCB0390EF8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925289"/>
            <a:ext cx="5464629" cy="5932711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900x1000 px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7B183D-1C98-D524-7598-CD8BEA6624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g left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128" y="1250142"/>
            <a:ext cx="3554700" cy="14586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6129" y="2872118"/>
            <a:ext cx="3554700" cy="322033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580567FB-7D15-A951-DA90-CCB0390EF8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925289"/>
            <a:ext cx="7283300" cy="5932711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1300x1000 px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E678BDB-4436-148E-E357-7F6DC70D3E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1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35F64833-72BA-75A0-B05B-6A4D6BECA0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69596" y="0"/>
            <a:ext cx="9422404" cy="3581397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1800x600 px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9597" y="4071257"/>
            <a:ext cx="7737748" cy="1861453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10" y="145967"/>
            <a:ext cx="1971882" cy="779322"/>
          </a:xfr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2FA630-8D05-5DD5-7A89-2259DBB45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4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DF497B3-09E2-BCB8-BE5B-E8E63A04B6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91998" cy="685799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2BB73C-BBD9-7532-F01B-1A0E461C7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6705" y="2146036"/>
            <a:ext cx="9363594" cy="1351932"/>
          </a:xfrm>
        </p:spPr>
        <p:txBody>
          <a:bodyPr anchor="ctr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Chapter</a:t>
            </a:r>
            <a:r>
              <a:rPr lang="it-IT" dirty="0"/>
              <a:t> Title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CC657B-2817-C75E-673F-D699A4BD9245}"/>
              </a:ext>
            </a:extLst>
          </p:cNvPr>
          <p:cNvSpPr/>
          <p:nvPr userDrawn="1"/>
        </p:nvSpPr>
        <p:spPr>
          <a:xfrm>
            <a:off x="1151964" y="2244768"/>
            <a:ext cx="224117" cy="22411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1C5B8F-C425-851E-2814-D221B747999F}"/>
              </a:ext>
            </a:extLst>
          </p:cNvPr>
          <p:cNvSpPr/>
          <p:nvPr userDrawn="1"/>
        </p:nvSpPr>
        <p:spPr>
          <a:xfrm>
            <a:off x="1151964" y="4097909"/>
            <a:ext cx="639321" cy="151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29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35F64833-72BA-75A0-B05B-6A4D6BECA0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7709" y="1794629"/>
            <a:ext cx="3400056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600x600 px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testo 18">
            <a:extLst>
              <a:ext uri="{FF2B5EF4-FFF2-40B4-BE49-F238E27FC236}">
                <a16:creationId xmlns:a16="http://schemas.microsoft.com/office/drawing/2014/main" id="{09FF58ED-5381-0BF0-8042-FE300F6F11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5A21B66A-E5DD-8041-9C7D-5D2B778EEB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5972" y="1794629"/>
            <a:ext cx="3400056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600x600 px</a:t>
            </a:r>
          </a:p>
          <a:p>
            <a:endParaRPr lang="it-IT" dirty="0"/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5AF6DFFD-3E6F-1052-C9E6-E58C546229E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94235" y="1794629"/>
            <a:ext cx="3400056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600x600 px</a:t>
            </a:r>
          </a:p>
          <a:p>
            <a:endParaRPr lang="it-IT" dirty="0"/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78C39039-D696-0E99-0770-5979119AEDB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7709" y="5276230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DC3ACC7D-749B-A596-CA53-FC0293091ED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395972" y="5276230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sp>
        <p:nvSpPr>
          <p:cNvPr id="18" name="Segnaposto testo 2">
            <a:extLst>
              <a:ext uri="{FF2B5EF4-FFF2-40B4-BE49-F238E27FC236}">
                <a16:creationId xmlns:a16="http://schemas.microsoft.com/office/drawing/2014/main" id="{950CE92C-2BD3-0552-C502-5B01F7B58B6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994235" y="5276230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5281103-1F76-5C1E-E9B3-C720D04C4D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B0D7ABB-7654-03C3-1CDF-FA3AA588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501052-972B-E055-D24D-82D915ED3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0A7D8B-25DE-6EA6-E636-ACF2399CD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rgbClr val="000000"/>
                </a:solidFill>
                <a:latin typeface="Inter" panose="02000503000000020004" pitchFamily="2" charset="0"/>
              </a:defRPr>
            </a:lvl1pPr>
          </a:lstStyle>
          <a:p>
            <a:fld id="{00D9441D-FC4C-CA4E-A060-C35D553C2AFC}" type="datetime1">
              <a:rPr lang="it-IT" smtClean="0"/>
              <a:t>04/06/2026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D216EC-0B4F-C770-9276-AB7ED59945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rgbClr val="000000"/>
                </a:solidFill>
                <a:latin typeface="Inter" panose="02000503000000020004" pitchFamily="2" charset="0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9B3679-EDAA-347B-F9EF-A1FF14985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aseline="0">
                <a:solidFill>
                  <a:srgbClr val="000000"/>
                </a:solidFill>
                <a:latin typeface="Inter" panose="02000503000000020004" pitchFamily="2" charset="0"/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358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62" r:id="rId5"/>
    <p:sldLayoutId id="2147483668" r:id="rId6"/>
    <p:sldLayoutId id="2147483663" r:id="rId7"/>
    <p:sldLayoutId id="2147483670" r:id="rId8"/>
    <p:sldLayoutId id="2147483664" r:id="rId9"/>
    <p:sldLayoutId id="2147483667" r:id="rId10"/>
    <p:sldLayoutId id="2147483665" r:id="rId11"/>
    <p:sldLayoutId id="2147483666" r:id="rId12"/>
    <p:sldLayoutId id="21474836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Inter Black" panose="02000503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4.png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hdphoto2.wdp"/><Relationship Id="rId9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41.pn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8">
            <a:extLst>
              <a:ext uri="{FF2B5EF4-FFF2-40B4-BE49-F238E27FC236}">
                <a16:creationId xmlns:a16="http://schemas.microsoft.com/office/drawing/2014/main" id="{6C2BD189-F79C-060C-41B0-E79F3CC44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1284" y="792595"/>
            <a:ext cx="5274626" cy="3304448"/>
          </a:xfrm>
        </p:spPr>
        <p:txBody>
          <a:bodyPr/>
          <a:lstStyle/>
          <a:p>
            <a:r>
              <a:rPr lang="it-IT" sz="2000" dirty="0"/>
              <a:t>Capacitación Interna</a:t>
            </a:r>
            <a:br>
              <a:rPr lang="it-IT" sz="2800" dirty="0"/>
            </a:br>
            <a:r>
              <a:rPr lang="it-IT" sz="3600" dirty="0"/>
              <a:t>Técnico-Comercial</a:t>
            </a:r>
            <a:br>
              <a:rPr lang="it-IT" sz="3600" dirty="0"/>
            </a:br>
            <a:r>
              <a:rPr lang="it-IT" sz="3600" dirty="0"/>
              <a:t>CIVIL</a:t>
            </a:r>
          </a:p>
        </p:txBody>
      </p:sp>
      <p:sp>
        <p:nvSpPr>
          <p:cNvPr id="20" name="Sottotitolo 19">
            <a:extLst>
              <a:ext uri="{FF2B5EF4-FFF2-40B4-BE49-F238E27FC236}">
                <a16:creationId xmlns:a16="http://schemas.microsoft.com/office/drawing/2014/main" id="{22E69CC4-C36A-2ABD-D6DE-BD08BB44D6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Gerente Tecnico comercial CIVIL</a:t>
            </a:r>
          </a:p>
          <a:p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43AD5B1A-5D75-9724-0866-DEAFA14B7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it-IT" dirty="0"/>
              <a:t>Junio 2026</a:t>
            </a:r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788E6D46-E6FB-712A-360B-626447EBE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Luis Cerrutti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89696A-30F6-E509-4285-561EF969424D}"/>
              </a:ext>
            </a:extLst>
          </p:cNvPr>
          <p:cNvSpPr txBox="1"/>
          <p:nvPr/>
        </p:nvSpPr>
        <p:spPr>
          <a:xfrm>
            <a:off x="9964615" y="6107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B67D9B13-B679-0678-17B7-3E2AF29927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6572709" y="202168"/>
            <a:ext cx="4576142" cy="4576142"/>
          </a:xfrm>
        </p:spPr>
      </p:pic>
    </p:spTree>
    <p:extLst>
      <p:ext uri="{BB962C8B-B14F-4D97-AF65-F5344CB8AC3E}">
        <p14:creationId xmlns:p14="http://schemas.microsoft.com/office/powerpoint/2010/main" val="36654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3C0E099-2458-B24F-08A8-F95951F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10</a:t>
            </a:fld>
            <a:endParaRPr lang="it-IT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14765A9-5882-638E-4BD6-844D9FEC4E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6"/>
          <a:stretch>
            <a:fillRect/>
          </a:stretch>
        </p:blipFill>
        <p:spPr>
          <a:xfrm>
            <a:off x="703385" y="107493"/>
            <a:ext cx="10858500" cy="63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2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07D2935-74DE-6589-FCDE-3726C11E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11</a:t>
            </a:fld>
            <a:endParaRPr lang="it-IT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22F2E1-1BB0-B1F2-3A92-5B9780D8B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8"/>
          <a:stretch>
            <a:fillRect/>
          </a:stretch>
        </p:blipFill>
        <p:spPr>
          <a:xfrm>
            <a:off x="689110" y="66102"/>
            <a:ext cx="11066203" cy="640207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3D60212-2A1D-A1DA-56A9-21F85D074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16793" y="1735684"/>
            <a:ext cx="2661876" cy="13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1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6019ED8-B697-EE05-F21D-51D1A5C2B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12</a:t>
            </a:fld>
            <a:endParaRPr lang="it-IT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A8E37E6-C09A-86B5-6694-018C73D59C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60"/>
          <a:stretch>
            <a:fillRect/>
          </a:stretch>
        </p:blipFill>
        <p:spPr>
          <a:xfrm>
            <a:off x="782670" y="104389"/>
            <a:ext cx="10943184" cy="634011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1583D59-CC9A-DEE4-DBA5-96C4AFF5A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897" y="4615947"/>
            <a:ext cx="1372503" cy="7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4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B02B2D-6C30-E4D6-9A57-6CD54710D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13</a:t>
            </a:fld>
            <a:endParaRPr lang="it-IT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E58FBF-9E02-30DA-44FB-9F7F01D0DE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6" b="1637"/>
          <a:stretch>
            <a:fillRect/>
          </a:stretch>
        </p:blipFill>
        <p:spPr>
          <a:xfrm>
            <a:off x="703382" y="105504"/>
            <a:ext cx="11172935" cy="633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9B3AE-A8F7-E436-FDA7-2EC64110A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3AF0B6-454D-C686-0F9D-4DAF53220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1217" y="1601242"/>
            <a:ext cx="10601680" cy="1351932"/>
          </a:xfrm>
        </p:spPr>
        <p:txBody>
          <a:bodyPr/>
          <a:lstStyle/>
          <a:p>
            <a:r>
              <a:rPr lang="it-IT" dirty="0"/>
              <a:t>Etiquetado </a:t>
            </a:r>
            <a:br>
              <a:rPr lang="it-IT" dirty="0"/>
            </a:br>
            <a:r>
              <a:rPr lang="it-IT" dirty="0"/>
              <a:t>Energético.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149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5FAD6-78CD-B2CF-CD00-E4AD5E0DA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5DA60E-D73C-C859-0FD4-19A14A136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15</a:t>
            </a:fld>
            <a:endParaRPr lang="it-IT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E078314-B3B3-8E28-61DB-85D99BCB5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3"/>
          <a:stretch>
            <a:fillRect/>
          </a:stretch>
        </p:blipFill>
        <p:spPr>
          <a:xfrm>
            <a:off x="729759" y="0"/>
            <a:ext cx="11254145" cy="64507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F7C5717-1447-F101-6D6D-6BDB37A93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3212" l="6444" r="998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485" y="4783014"/>
            <a:ext cx="2338480" cy="13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3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47CB3-8EF0-82C2-1FFE-2BA8B6E4D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796FBC2-7B66-417C-A0D5-42C9CEA9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16</a:t>
            </a:fld>
            <a:endParaRPr lang="it-IT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542DC50-1FEC-0BF1-A7AE-FB63EC604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69" y="0"/>
            <a:ext cx="11467792" cy="64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49D37-8071-E429-4015-564019DA0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67AFC43-D766-964C-8A12-584857607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17</a:t>
            </a:fld>
            <a:endParaRPr lang="it-IT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365E6C-398B-C5A5-F202-7E42DDFAC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55" y="0"/>
            <a:ext cx="11294876" cy="635674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A97542E-1DC9-7A3E-E9A8-35B3CAEF0063}"/>
              </a:ext>
            </a:extLst>
          </p:cNvPr>
          <p:cNvSpPr/>
          <p:nvPr/>
        </p:nvSpPr>
        <p:spPr>
          <a:xfrm>
            <a:off x="10377947" y="0"/>
            <a:ext cx="1588384" cy="782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869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420D3-CD78-59A0-5F5F-316C31C4A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0CD5B9-8255-E3F1-FD14-341A49BE7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7789" y="2641953"/>
            <a:ext cx="10601680" cy="1351932"/>
          </a:xfrm>
        </p:spPr>
        <p:txBody>
          <a:bodyPr/>
          <a:lstStyle/>
          <a:p>
            <a:r>
              <a:rPr lang="it-IT" dirty="0"/>
              <a:t>Certificaciones.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4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13A01B-6786-C973-3A83-9DB6B767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19</a:t>
            </a:fld>
            <a:endParaRPr lang="it-IT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FEB07E9-C9D0-35BD-07CB-E7EA3D545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D830E2F-BE48-2CA2-6E4B-CE9881AA44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3212" l="6444" r="998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120" y="1635367"/>
            <a:ext cx="3792146" cy="21330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661101A-551E-559D-7C98-C30E009EE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51" y="4463302"/>
            <a:ext cx="917342" cy="122312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4C52121-41AD-5F2C-4DA3-891F8B778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1093" y="4463302"/>
            <a:ext cx="917342" cy="12231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B5BB5DE-1379-B19C-D832-B9349B2BF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8436" y="4463302"/>
            <a:ext cx="917342" cy="122312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1D784F6-14B7-CD89-FFBD-1B3B9B5B6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385" y="4463302"/>
            <a:ext cx="1744735" cy="127094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65FEB05-7992-9A8C-8DD4-E8C1AA8E26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4684" y="4467671"/>
            <a:ext cx="1450741" cy="126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3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89B0F8-3A7A-264C-3ED9-0ACD1C1D9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2</a:t>
            </a:fld>
            <a:endParaRPr lang="it-IT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FA04099-93FB-1E42-D415-927A9FF1AF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2"/>
          <a:stretch>
            <a:fillRect/>
          </a:stretch>
        </p:blipFill>
        <p:spPr>
          <a:xfrm>
            <a:off x="6478" y="0"/>
            <a:ext cx="12185522" cy="672963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15228D9-2B10-A443-BF37-34EFA2AEC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72" b="90000" l="10000" r="98034">
                        <a14:foregroundMark x1="84453" y1="8056" x2="88997" y2="8356"/>
                        <a14:foregroundMark x1="88997" y1="8356" x2="93893" y2="7083"/>
                        <a14:foregroundMark x1="93893" y1="7083" x2="97734" y2="3171"/>
                        <a14:foregroundMark x1="97734" y1="3171" x2="92331" y2="21968"/>
                        <a14:foregroundMark x1="92331" y1="21968" x2="96237" y2="31713"/>
                        <a14:foregroundMark x1="96237" y1="31713" x2="97448" y2="41713"/>
                        <a14:foregroundMark x1="97448" y1="41713" x2="96406" y2="52176"/>
                        <a14:foregroundMark x1="96406" y1="52176" x2="92188" y2="55139"/>
                        <a14:foregroundMark x1="99375" y1="50278" x2="98034" y2="7130"/>
                        <a14:foregroundMark x1="98034" y1="7130" x2="90938" y2="5972"/>
                      </a14:backgroundRemoval>
                    </a14:imgEffect>
                  </a14:imgLayer>
                </a14:imgProps>
              </a:ext>
            </a:extLst>
          </a:blip>
          <a:srcRect r="28012"/>
          <a:stretch>
            <a:fillRect/>
          </a:stretch>
        </p:blipFill>
        <p:spPr>
          <a:xfrm>
            <a:off x="3420210" y="1796648"/>
            <a:ext cx="4308229" cy="336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6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B407C3F-BA81-696B-B74E-CB36DCB5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20</a:t>
            </a:fld>
            <a:endParaRPr lang="it-IT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9097763-6929-28BF-7201-8A2AA809D2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173"/>
          <a:stretch>
            <a:fillRect/>
          </a:stretch>
        </p:blipFill>
        <p:spPr>
          <a:xfrm>
            <a:off x="0" y="42881"/>
            <a:ext cx="12098215" cy="6252411"/>
          </a:xfrm>
          <a:prstGeom prst="rect">
            <a:avLst/>
          </a:prstGeom>
        </p:spPr>
      </p:pic>
      <p:pic>
        <p:nvPicPr>
          <p:cNvPr id="2" name="PR468152-RoomTest001mainC_30s_compacto">
            <a:hlinkClick r:id="" action="ppaction://media"/>
            <a:extLst>
              <a:ext uri="{FF2B5EF4-FFF2-40B4-BE49-F238E27FC236}">
                <a16:creationId xmlns:a16="http://schemas.microsoft.com/office/drawing/2014/main" id="{766B2FB1-AD34-2F31-DAA0-D55C489C8B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925" y="1228762"/>
            <a:ext cx="3914589" cy="22002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CE0185-4CD5-81C7-B76E-696522FB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244" t="4045" r="7514" b="3120"/>
          <a:stretch>
            <a:fillRect/>
          </a:stretch>
        </p:blipFill>
        <p:spPr>
          <a:xfrm>
            <a:off x="7382954" y="1239718"/>
            <a:ext cx="3343662" cy="220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8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22A4B-B5BA-7BEB-79F9-B4CA9D2A3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F3238-D82C-BF73-716E-BBB95CAAB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772" y="2592589"/>
            <a:ext cx="10601680" cy="1351932"/>
          </a:xfrm>
        </p:spPr>
        <p:txBody>
          <a:bodyPr/>
          <a:lstStyle/>
          <a:p>
            <a:r>
              <a:rPr lang="it-IT" dirty="0"/>
              <a:t>Automatización y Escalabilidad .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645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433F1-1CA1-0039-A43D-34D79A8A5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38CED7-3AEB-8AFF-52BD-0BFF0CF6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3FEBC-2CAC-3A4B-9C41-FD55530E590B}" type="slidenum">
              <a:rPr kumimoji="0" lang="it-IT" sz="1050" b="0" i="0" u="none" strike="noStrike" kern="1200" cap="none" spc="0" normalizeH="0" baseline="0" noProof="0" smtClean="0">
                <a:ln>
                  <a:noFill/>
                </a:ln>
                <a:solidFill>
                  <a:srgbClr val="E30513"/>
                </a:solidFill>
                <a:effectLst/>
                <a:uLnTx/>
                <a:uFillTx/>
                <a:latin typeface="Inter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050" b="0" i="0" u="none" strike="noStrike" kern="1200" cap="none" spc="0" normalizeH="0" baseline="0" noProof="0" dirty="0">
              <a:ln>
                <a:noFill/>
              </a:ln>
              <a:solidFill>
                <a:srgbClr val="E30513"/>
              </a:solidFill>
              <a:effectLst/>
              <a:uLnTx/>
              <a:uFillTx/>
              <a:latin typeface="Inter" panose="02000503000000020004" pitchFamily="2" charset="0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7F87336-5B6D-D195-568D-E6BBF3535A21}"/>
              </a:ext>
            </a:extLst>
          </p:cNvPr>
          <p:cNvSpPr/>
          <p:nvPr/>
        </p:nvSpPr>
        <p:spPr>
          <a:xfrm>
            <a:off x="5648326" y="2533536"/>
            <a:ext cx="1524000" cy="14383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8F731CE-92AA-ACF4-9A11-3F3454145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17" y="56237"/>
            <a:ext cx="9589477" cy="639298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2F588D3-9A9C-7335-A9E3-DDCFD07D9DC9}"/>
              </a:ext>
            </a:extLst>
          </p:cNvPr>
          <p:cNvSpPr/>
          <p:nvPr/>
        </p:nvSpPr>
        <p:spPr>
          <a:xfrm>
            <a:off x="1088779" y="138823"/>
            <a:ext cx="581756" cy="501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666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D18DD-6972-D83C-3B11-7531C8BF3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5F4674F-E0A9-B49E-CE8B-ABD4CA9F8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23</a:t>
            </a:fld>
            <a:endParaRPr lang="it-IT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6455157-3895-5B36-A589-FAEBF6EE5F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87"/>
          <a:stretch>
            <a:fillRect/>
          </a:stretch>
        </p:blipFill>
        <p:spPr>
          <a:xfrm>
            <a:off x="805475" y="242659"/>
            <a:ext cx="9595824" cy="619330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659F34D7-9BE5-7444-83DB-4799554A51A6}"/>
              </a:ext>
            </a:extLst>
          </p:cNvPr>
          <p:cNvSpPr/>
          <p:nvPr/>
        </p:nvSpPr>
        <p:spPr>
          <a:xfrm>
            <a:off x="773723" y="193431"/>
            <a:ext cx="553915" cy="501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07884FF-3A57-3830-ADAC-D57FA32831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181" t="-2518" r="-1960" b="10444"/>
          <a:stretch>
            <a:fillRect/>
          </a:stretch>
        </p:blipFill>
        <p:spPr>
          <a:xfrm>
            <a:off x="814267" y="2611311"/>
            <a:ext cx="2518015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1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07095-E219-B76E-019E-4DD47862E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D5CE877-8DD8-FC70-DB21-CB3BBFDAAD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49" r="1380" b="8547"/>
          <a:stretch>
            <a:fillRect/>
          </a:stretch>
        </p:blipFill>
        <p:spPr>
          <a:xfrm>
            <a:off x="102239" y="105513"/>
            <a:ext cx="11087546" cy="632166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CA9192B-D640-ADB1-1260-296701F61D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99" t="2540" b="2720"/>
          <a:stretch>
            <a:fillRect/>
          </a:stretch>
        </p:blipFill>
        <p:spPr>
          <a:xfrm>
            <a:off x="10101963" y="1849627"/>
            <a:ext cx="2048897" cy="4565686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7797E00-C812-FFAA-6120-27B00D1A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24</a:t>
            </a:fld>
            <a:endParaRPr lang="it-IT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370E5E4-4DA1-3CA1-BBBF-0527ACC71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28" b="90000" l="10000" r="97135">
                        <a14:foregroundMark x1="95247" y1="46435" x2="93411" y2="14444"/>
                        <a14:foregroundMark x1="93411" y1="14444" x2="84961" y2="7917"/>
                        <a14:foregroundMark x1="97656" y1="43310" x2="97135" y2="12338"/>
                        <a14:foregroundMark x1="97135" y1="12338" x2="93060" y2="4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966" y="133349"/>
            <a:ext cx="2161208" cy="121567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949CE5-E4F5-68C3-65B4-E942DE426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72" b="90000" l="10000" r="98034">
                        <a14:foregroundMark x1="84453" y1="8056" x2="88997" y2="8356"/>
                        <a14:foregroundMark x1="88997" y1="8356" x2="93893" y2="7083"/>
                        <a14:foregroundMark x1="93893" y1="7083" x2="97734" y2="3171"/>
                        <a14:foregroundMark x1="97734" y1="3171" x2="92331" y2="21968"/>
                        <a14:foregroundMark x1="92331" y1="21968" x2="96237" y2="31713"/>
                        <a14:foregroundMark x1="96237" y1="31713" x2="97448" y2="41713"/>
                        <a14:foregroundMark x1="97448" y1="41713" x2="96406" y2="52176"/>
                        <a14:foregroundMark x1="96406" y1="52176" x2="92188" y2="55139"/>
                        <a14:foregroundMark x1="99375" y1="50278" x2="98034" y2="7130"/>
                        <a14:foregroundMark x1="98034" y1="7130" x2="90938" y2="5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6923" y="956009"/>
            <a:ext cx="2161207" cy="12156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0A8F526-1B89-8C19-AAB1-D67B8471E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99" t="2540" b="2720"/>
          <a:stretch>
            <a:fillRect/>
          </a:stretch>
        </p:blipFill>
        <p:spPr>
          <a:xfrm>
            <a:off x="10141919" y="1833509"/>
            <a:ext cx="2048897" cy="456568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649218A-94C9-AAC0-92F4-ED2D4F5B0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28" b="90000" l="10000" r="97135">
                        <a14:foregroundMark x1="95247" y1="46435" x2="93411" y2="14444"/>
                        <a14:foregroundMark x1="93411" y1="14444" x2="84961" y2="7917"/>
                        <a14:foregroundMark x1="97656" y1="43310" x2="97135" y2="12338"/>
                        <a14:foregroundMark x1="97135" y1="12338" x2="93060" y2="4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7010" y="114299"/>
            <a:ext cx="2161208" cy="121567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22E53F-F38F-1633-F07A-BD202B445A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00" l="78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9" y="1815924"/>
            <a:ext cx="2836430" cy="159549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E124D90-B87E-D3D9-C2F4-6B95A22B6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72" b="90000" l="10000" r="98034">
                        <a14:foregroundMark x1="84453" y1="8056" x2="88997" y2="8356"/>
                        <a14:foregroundMark x1="88997" y1="8356" x2="93893" y2="7083"/>
                        <a14:foregroundMark x1="93893" y1="7083" x2="97734" y2="3171"/>
                        <a14:foregroundMark x1="97734" y1="3171" x2="92331" y2="21968"/>
                        <a14:foregroundMark x1="92331" y1="21968" x2="96237" y2="31713"/>
                        <a14:foregroundMark x1="96237" y1="31713" x2="97448" y2="41713"/>
                        <a14:foregroundMark x1="97448" y1="41713" x2="96406" y2="52176"/>
                        <a14:foregroundMark x1="96406" y1="52176" x2="92188" y2="55139"/>
                        <a14:foregroundMark x1="99375" y1="50278" x2="98034" y2="7130"/>
                        <a14:foregroundMark x1="98034" y1="7130" x2="90938" y2="5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967" y="936959"/>
            <a:ext cx="2161207" cy="121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6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02031C9-07C1-FBDB-4163-55443449B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2764" y="1896314"/>
            <a:ext cx="5274626" cy="1351932"/>
          </a:xfrm>
        </p:spPr>
        <p:txBody>
          <a:bodyPr/>
          <a:lstStyle/>
          <a:p>
            <a:r>
              <a:rPr lang="it-IT" dirty="0"/>
              <a:t>Gracias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F5EAD79-BDAC-2F84-7276-E25ADCF34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49397" y="760230"/>
            <a:ext cx="3567569" cy="369070"/>
          </a:xfrm>
        </p:spPr>
        <p:txBody>
          <a:bodyPr/>
          <a:lstStyle/>
          <a:p>
            <a:r>
              <a:rPr lang="it-IT" dirty="0"/>
              <a:t>Luis Cerrutti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E0F238A-A1F8-AE76-A4A9-C7F4F422A1E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449397" y="1129300"/>
            <a:ext cx="3567570" cy="1054870"/>
          </a:xfrm>
        </p:spPr>
        <p:txBody>
          <a:bodyPr/>
          <a:lstStyle/>
          <a:p>
            <a:r>
              <a:rPr lang="it-IT" dirty="0"/>
              <a:t>cerrutti@arneg.com.ar</a:t>
            </a:r>
          </a:p>
        </p:txBody>
      </p:sp>
      <p:sp>
        <p:nvSpPr>
          <p:cNvPr id="2" name="Segnaposto testo 6">
            <a:extLst>
              <a:ext uri="{FF2B5EF4-FFF2-40B4-BE49-F238E27FC236}">
                <a16:creationId xmlns:a16="http://schemas.microsoft.com/office/drawing/2014/main" id="{A91B2E8C-3355-ED55-A241-56A357FA9F97}"/>
              </a:ext>
            </a:extLst>
          </p:cNvPr>
          <p:cNvSpPr txBox="1">
            <a:spLocks/>
          </p:cNvSpPr>
          <p:nvPr/>
        </p:nvSpPr>
        <p:spPr>
          <a:xfrm>
            <a:off x="1310054" y="4460361"/>
            <a:ext cx="3054254" cy="64235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bg1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 dirty="0"/>
              <a:t>Descargá la presentación :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F6BC04B-A3D2-8512-323F-CB484624A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482764" y="4781539"/>
            <a:ext cx="1626148" cy="162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0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F8F77-5204-981A-7520-2D79D77E3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17F36A-F4DA-0CCD-328B-6873B8C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3</a:t>
            </a:fld>
            <a:endParaRPr lang="it-IT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AC4AFB-15EB-9B0D-460E-C7A5050A8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B0EC2-F166-97E2-0F38-BD6479B84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7B47F1-567E-5AF0-8546-F081180DC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4</a:t>
            </a:fld>
            <a:endParaRPr lang="it-IT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94502D-3F6E-B908-A3E2-B74564897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0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C7C9-AAA6-2F23-247C-3FA701997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A2231E-3AE2-4357-E84C-CE30C485C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5</a:t>
            </a:fld>
            <a:endParaRPr lang="it-IT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1634DBC-BED0-2BF8-3891-020F032B0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363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0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5423F2-78CE-1406-AA70-0D51EF72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6</a:t>
            </a:fld>
            <a:endParaRPr lang="it-IT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EF143F-5825-D7D2-CD0B-13E85A64B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2CD78D4-95EE-7029-32D2-1043C9561C8C}"/>
              </a:ext>
            </a:extLst>
          </p:cNvPr>
          <p:cNvSpPr/>
          <p:nvPr/>
        </p:nvSpPr>
        <p:spPr>
          <a:xfrm>
            <a:off x="292231" y="1649691"/>
            <a:ext cx="7503736" cy="448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8214B7D-1566-5B3C-2622-94FA17DC9C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3" t="25406" r="36990" b="16450"/>
          <a:stretch>
            <a:fillRect/>
          </a:stretch>
        </p:blipFill>
        <p:spPr>
          <a:xfrm>
            <a:off x="499621" y="2149311"/>
            <a:ext cx="7296346" cy="39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E630E4-0F58-0BB2-515E-2691C89D7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7</a:t>
            </a:fld>
            <a:endParaRPr lang="it-IT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C64E2D-1BC2-3200-2B86-0BA8C8C4FF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436"/>
          <a:stretch>
            <a:fillRect/>
          </a:stretch>
        </p:blipFill>
        <p:spPr>
          <a:xfrm>
            <a:off x="3239" y="0"/>
            <a:ext cx="12185522" cy="634804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68FD998-03CB-D692-A4BE-56FBA98802DD}"/>
              </a:ext>
            </a:extLst>
          </p:cNvPr>
          <p:cNvSpPr/>
          <p:nvPr/>
        </p:nvSpPr>
        <p:spPr>
          <a:xfrm>
            <a:off x="9917723" y="6304085"/>
            <a:ext cx="531303" cy="425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7155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50CB76-7957-89DD-BC0B-B0548120D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A3DED2D-3C94-9D67-3948-25E7C844183D}"/>
              </a:ext>
            </a:extLst>
          </p:cNvPr>
          <p:cNvSpPr/>
          <p:nvPr/>
        </p:nvSpPr>
        <p:spPr>
          <a:xfrm>
            <a:off x="10269415" y="6330462"/>
            <a:ext cx="254977" cy="219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DB2A350-65FF-8605-BDDD-759C45BA546F}"/>
              </a:ext>
            </a:extLst>
          </p:cNvPr>
          <p:cNvSpPr/>
          <p:nvPr/>
        </p:nvSpPr>
        <p:spPr>
          <a:xfrm>
            <a:off x="712180" y="123092"/>
            <a:ext cx="2233243" cy="369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5AD3F0-BEC4-7D74-0298-65B1DE67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3" t="6562" b="1830"/>
          <a:stretch>
            <a:fillRect/>
          </a:stretch>
        </p:blipFill>
        <p:spPr>
          <a:xfrm>
            <a:off x="712180" y="334107"/>
            <a:ext cx="11421207" cy="601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7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8C4C78-3D3B-E2EF-8134-F46234900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9</a:t>
            </a:fld>
            <a:endParaRPr lang="it-IT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1A22285-EA48-3862-9429-5A9B9296A0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63"/>
          <a:stretch>
            <a:fillRect/>
          </a:stretch>
        </p:blipFill>
        <p:spPr>
          <a:xfrm>
            <a:off x="676270" y="0"/>
            <a:ext cx="11123006" cy="644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13622</TotalTime>
  <Words>61</Words>
  <Application>Microsoft Office PowerPoint</Application>
  <PresentationFormat>Panorámica</PresentationFormat>
  <Paragraphs>31</Paragraphs>
  <Slides>25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Calibri</vt:lpstr>
      <vt:lpstr>Inter</vt:lpstr>
      <vt:lpstr>Inter Black</vt:lpstr>
      <vt:lpstr>Tema di Office</vt:lpstr>
      <vt:lpstr>Capacitación Interna Técnico-Comercial CIVIL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Etiquetado  Energético. </vt:lpstr>
      <vt:lpstr>Presentación de PowerPoint</vt:lpstr>
      <vt:lpstr>Presentación de PowerPoint</vt:lpstr>
      <vt:lpstr>Presentación de PowerPoint</vt:lpstr>
      <vt:lpstr>Certificaciones. </vt:lpstr>
      <vt:lpstr>Presentación de PowerPoint</vt:lpstr>
      <vt:lpstr>Presentación de PowerPoint</vt:lpstr>
      <vt:lpstr>Automatización y Escalabilidad . 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Igor Giraldo</dc:creator>
  <cp:lastModifiedBy>Pamela Peretti</cp:lastModifiedBy>
  <cp:revision>166</cp:revision>
  <dcterms:created xsi:type="dcterms:W3CDTF">2023-10-12T09:34:49Z</dcterms:created>
  <dcterms:modified xsi:type="dcterms:W3CDTF">2026-06-04T12:23:40Z</dcterms:modified>
</cp:coreProperties>
</file>