
<file path=[Content_Types].xml><?xml version="1.0" encoding="utf-8"?>
<Types xmlns="http://schemas.openxmlformats.org/package/2006/content-types">
  <Default Extension="docx" ContentType="application/vnd.openxmlformats-officedocument.wordprocessingml.document"/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autoCompressPictures="0">
  <p:sldMasterIdLst>
    <p:sldMasterId id="2147483648" r:id="rId1"/>
  </p:sldMasterIdLst>
  <p:notesMasterIdLst>
    <p:notesMasterId r:id="rId31"/>
  </p:notesMasterIdLst>
  <p:handoutMasterIdLst>
    <p:handoutMasterId r:id="rId32"/>
  </p:handoutMasterIdLst>
  <p:sldIdLst>
    <p:sldId id="256" r:id="rId2"/>
    <p:sldId id="331" r:id="rId3"/>
    <p:sldId id="349" r:id="rId4"/>
    <p:sldId id="332" r:id="rId5"/>
    <p:sldId id="333" r:id="rId6"/>
    <p:sldId id="335" r:id="rId7"/>
    <p:sldId id="340" r:id="rId8"/>
    <p:sldId id="272" r:id="rId9"/>
    <p:sldId id="270" r:id="rId10"/>
    <p:sldId id="355" r:id="rId11"/>
    <p:sldId id="337" r:id="rId12"/>
    <p:sldId id="357" r:id="rId13"/>
    <p:sldId id="356" r:id="rId14"/>
    <p:sldId id="284" r:id="rId15"/>
    <p:sldId id="342" r:id="rId16"/>
    <p:sldId id="347" r:id="rId17"/>
    <p:sldId id="295" r:id="rId18"/>
    <p:sldId id="346" r:id="rId19"/>
    <p:sldId id="350" r:id="rId20"/>
    <p:sldId id="353" r:id="rId21"/>
    <p:sldId id="352" r:id="rId22"/>
    <p:sldId id="351" r:id="rId23"/>
    <p:sldId id="341" r:id="rId24"/>
    <p:sldId id="344" r:id="rId25"/>
    <p:sldId id="339" r:id="rId26"/>
    <p:sldId id="345" r:id="rId27"/>
    <p:sldId id="336" r:id="rId28"/>
    <p:sldId id="343" r:id="rId29"/>
    <p:sldId id="268" r:id="rId30"/>
  </p:sldIdLst>
  <p:sldSz cx="12192000" cy="6858000"/>
  <p:notesSz cx="6858000" cy="9144000"/>
  <p:embeddedFontLst>
    <p:embeddedFont>
      <p:font typeface="Inter" panose="020B0604020202020204" charset="0"/>
      <p:regular r:id="rId33"/>
      <p:bold r:id="rId34"/>
      <p:italic r:id="rId35"/>
      <p:boldItalic r:id="rId36"/>
    </p:embeddedFont>
    <p:embeddedFont>
      <p:font typeface="Inter Black" panose="020B0604020202020204" charset="0"/>
      <p:bold r:id="rId37"/>
      <p:boldItalic r:id="rId38"/>
    </p:embeddedFont>
    <p:embeddedFont>
      <p:font typeface="Segoe UI Black" panose="020B0A02040204020203" pitchFamily="34" charset="0"/>
      <p:bold r:id="rId39"/>
      <p:boldItalic r:id="rId40"/>
    </p:embeddedFont>
  </p:embeddedFontLst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Jaime Cumpa" initials="JC" lastIdx="1" clrIdx="0">
    <p:extLst>
      <p:ext uri="{19B8F6BF-5375-455C-9EA6-DF929625EA0E}">
        <p15:presenceInfo xmlns:p15="http://schemas.microsoft.com/office/powerpoint/2012/main" userId="S::cumpa@arneg.com.ar::07161b81-fbec-4ad5-97c7-587af2c20a9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0513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987" autoAdjust="0"/>
    <p:restoredTop sz="94215" autoAdjust="0"/>
  </p:normalViewPr>
  <p:slideViewPr>
    <p:cSldViewPr snapToGrid="0">
      <p:cViewPr varScale="1">
        <p:scale>
          <a:sx n="107" d="100"/>
          <a:sy n="107" d="100"/>
        </p:scale>
        <p:origin x="696" y="10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3" d="2"/>
        <a:sy n="3" d="2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 varScale="1">
        <p:scale>
          <a:sx n="110" d="100"/>
          <a:sy n="110" d="100"/>
        </p:scale>
        <p:origin x="3104" y="16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7.fntdata"/><Relationship Id="rId21" Type="http://schemas.openxmlformats.org/officeDocument/2006/relationships/slide" Target="slides/slide20.xml"/><Relationship Id="rId34" Type="http://schemas.openxmlformats.org/officeDocument/2006/relationships/font" Target="fonts/font2.fntdata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handoutMaster" Target="handoutMasters/handoutMaster1.xml"/><Relationship Id="rId37" Type="http://schemas.openxmlformats.org/officeDocument/2006/relationships/font" Target="fonts/font5.fntdata"/><Relationship Id="rId40" Type="http://schemas.openxmlformats.org/officeDocument/2006/relationships/font" Target="fonts/font8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4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3.fntdata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1.fntdata"/><Relationship Id="rId38" Type="http://schemas.openxmlformats.org/officeDocument/2006/relationships/font" Target="fonts/font6.fntdata"/><Relationship Id="rId20" Type="http://schemas.openxmlformats.org/officeDocument/2006/relationships/slide" Target="slides/slide19.xml"/><Relationship Id="rId41" Type="http://schemas.openxmlformats.org/officeDocument/2006/relationships/commentAuthors" Target="comment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>
            <a:extLst>
              <a:ext uri="{FF2B5EF4-FFF2-40B4-BE49-F238E27FC236}">
                <a16:creationId xmlns:a16="http://schemas.microsoft.com/office/drawing/2014/main" id="{A5D2B5CE-BDDD-7247-44FE-AF0AE566643D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ABFC510-50F3-8431-CD6E-F3B14C7F5467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4CCD60-8F31-6B43-9CB3-8589E6F319A2}" type="datetimeFigureOut">
              <a:rPr lang="it-IT" smtClean="0"/>
              <a:t>04/06/2026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3713F473-8759-B9EC-E6E4-606A5425596E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03D9965F-D9B2-1377-FAA7-0FE61D14AE1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78CF2E-9CDD-A94F-ABC8-6BFDBC7F7958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6903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8EE438-2C8C-E842-9348-1FE6F0CB8991}" type="datetimeFigureOut">
              <a:rPr lang="it-IT" smtClean="0"/>
              <a:t>04/06/2026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0B9F5C-BCC0-E64D-BE99-970DBDB5E636}" type="slidenum">
              <a:rPr lang="it-IT" smtClean="0"/>
              <a:t>‹Nº›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582083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934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A4A9ACC-3D28-5298-892B-78E4D5A392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04DE7C4-09DE-5BF6-02EC-14CFE858005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5F221D1-0636-936C-6AE6-DF3FCBCF361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68F4E17F-A247-8173-B0DA-AF26348627B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1701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728572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62972A5-2E14-B3AD-266D-0C9B277282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>
            <a:extLst>
              <a:ext uri="{FF2B5EF4-FFF2-40B4-BE49-F238E27FC236}">
                <a16:creationId xmlns:a16="http://schemas.microsoft.com/office/drawing/2014/main" id="{563F564E-EB55-FDAA-5305-57207375469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>
            <a:extLst>
              <a:ext uri="{FF2B5EF4-FFF2-40B4-BE49-F238E27FC236}">
                <a16:creationId xmlns:a16="http://schemas.microsoft.com/office/drawing/2014/main" id="{EF446428-F0FD-6CA4-B758-98A0015FBBF6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0238727-2713-DD4F-8F7C-2C164D731B4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86188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AR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A0B9F5C-BCC0-E64D-BE99-970DBDB5E636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708715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v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Ovale 19">
            <a:extLst>
              <a:ext uri="{FF2B5EF4-FFF2-40B4-BE49-F238E27FC236}">
                <a16:creationId xmlns:a16="http://schemas.microsoft.com/office/drawing/2014/main" id="{D7BF1133-2B8D-B0BF-76D1-95FACA8A8379}"/>
              </a:ext>
            </a:extLst>
          </p:cNvPr>
          <p:cNvSpPr/>
          <p:nvPr userDrawn="1"/>
        </p:nvSpPr>
        <p:spPr>
          <a:xfrm>
            <a:off x="6686865" y="275948"/>
            <a:ext cx="4944340" cy="4944340"/>
          </a:xfrm>
          <a:prstGeom prst="ellipse">
            <a:avLst/>
          </a:pr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 descr="Immagine che contiene cerchio, Elementi grafici, Policromia, grafica&#10;&#10;Descrizione generata automaticamente">
            <a:extLst>
              <a:ext uri="{FF2B5EF4-FFF2-40B4-BE49-F238E27FC236}">
                <a16:creationId xmlns:a16="http://schemas.microsoft.com/office/drawing/2014/main" id="{676FA948-CFDC-D651-5500-FD42CB429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3149" y="1120899"/>
            <a:ext cx="5274626" cy="3304448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Title </a:t>
            </a:r>
            <a:r>
              <a:rPr lang="it-IT" dirty="0" err="1"/>
              <a:t>lorem</a:t>
            </a:r>
            <a:r>
              <a:rPr lang="it-IT" dirty="0"/>
              <a:t> </a:t>
            </a:r>
            <a:r>
              <a:rPr lang="it-IT" dirty="0" err="1"/>
              <a:t>ipsum</a:t>
            </a:r>
            <a:r>
              <a:rPr lang="it-IT" dirty="0"/>
              <a:t> </a:t>
            </a:r>
            <a:r>
              <a:rPr lang="it-IT" dirty="0" err="1"/>
              <a:t>dolor</a:t>
            </a:r>
            <a:r>
              <a:rPr lang="it-IT" dirty="0"/>
              <a:t> </a:t>
            </a:r>
            <a:r>
              <a:rPr lang="it-IT" dirty="0" err="1"/>
              <a:t>sit</a:t>
            </a:r>
            <a:r>
              <a:rPr lang="it-IT" dirty="0"/>
              <a:t> </a:t>
            </a:r>
            <a:r>
              <a:rPr lang="it-IT" dirty="0" err="1"/>
              <a:t>amet</a:t>
            </a:r>
            <a:r>
              <a:rPr lang="it-IT" dirty="0"/>
              <a:t>.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361243DA-7816-F01F-52D7-8073326C6D9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043150" y="5386792"/>
            <a:ext cx="4405928" cy="530943"/>
          </a:xfrm>
        </p:spPr>
        <p:txBody>
          <a:bodyPr>
            <a:normAutofit/>
          </a:bodyPr>
          <a:lstStyle>
            <a:lvl1pPr marL="0" indent="0" algn="l">
              <a:buNone/>
              <a:defRPr sz="1400" baseline="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 dirty="0" err="1"/>
              <a:t>Role</a:t>
            </a:r>
            <a:r>
              <a:rPr lang="it-IT" dirty="0"/>
              <a:t> or Job </a:t>
            </a:r>
            <a:r>
              <a:rPr lang="it-IT" dirty="0" err="1"/>
              <a:t>desciption</a:t>
            </a:r>
            <a:endParaRPr lang="it-IT" dirty="0"/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FB27DB6-BD97-FFB0-2D25-27C0A7D19E8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43152" y="5917735"/>
            <a:ext cx="4405926" cy="266864"/>
          </a:xfrm>
        </p:spPr>
        <p:txBody>
          <a:bodyPr>
            <a:normAutofit/>
          </a:bodyPr>
          <a:lstStyle>
            <a:lvl1pPr marL="0" indent="0">
              <a:buNone/>
              <a:defRPr sz="11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Month</a:t>
            </a:r>
            <a:r>
              <a:rPr lang="it-IT" dirty="0"/>
              <a:t> 1, 2023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1333560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0581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Segnaposto testo 8">
            <a:extLst>
              <a:ext uri="{FF2B5EF4-FFF2-40B4-BE49-F238E27FC236}">
                <a16:creationId xmlns:a16="http://schemas.microsoft.com/office/drawing/2014/main" id="{05B02219-203F-3F9D-24C8-5B6E410A3D57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43149" y="4627985"/>
            <a:ext cx="4405929" cy="758808"/>
          </a:xfrm>
        </p:spPr>
        <p:txBody>
          <a:bodyPr anchor="b"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/>
              <a:t>Name </a:t>
            </a:r>
            <a:r>
              <a:rPr lang="it-IT" dirty="0" err="1"/>
              <a:t>Surname</a:t>
            </a:r>
            <a:endParaRPr lang="it-IT" dirty="0"/>
          </a:p>
        </p:txBody>
      </p:sp>
      <p:sp>
        <p:nvSpPr>
          <p:cNvPr id="19" name="Segnaposto immagine 18">
            <a:extLst>
              <a:ext uri="{FF2B5EF4-FFF2-40B4-BE49-F238E27FC236}">
                <a16:creationId xmlns:a16="http://schemas.microsoft.com/office/drawing/2014/main" id="{C9DC54AB-98A6-F333-F9ED-70486E884B2A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6759511" y="348594"/>
            <a:ext cx="4799048" cy="4799048"/>
          </a:xfrm>
          <a:custGeom>
            <a:avLst/>
            <a:gdLst>
              <a:gd name="connsiteX0" fmla="*/ 2399524 w 4799048"/>
              <a:gd name="connsiteY0" fmla="*/ 0 h 4799048"/>
              <a:gd name="connsiteX1" fmla="*/ 4799048 w 4799048"/>
              <a:gd name="connsiteY1" fmla="*/ 2399524 h 4799048"/>
              <a:gd name="connsiteX2" fmla="*/ 2399524 w 4799048"/>
              <a:gd name="connsiteY2" fmla="*/ 4799048 h 4799048"/>
              <a:gd name="connsiteX3" fmla="*/ 0 w 4799048"/>
              <a:gd name="connsiteY3" fmla="*/ 2399524 h 4799048"/>
              <a:gd name="connsiteX4" fmla="*/ 2399524 w 4799048"/>
              <a:gd name="connsiteY4" fmla="*/ 0 h 479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048" h="4799048">
                <a:moveTo>
                  <a:pt x="2399524" y="0"/>
                </a:moveTo>
                <a:cubicBezTo>
                  <a:pt x="3724745" y="0"/>
                  <a:pt x="4799048" y="1074303"/>
                  <a:pt x="4799048" y="2399524"/>
                </a:cubicBezTo>
                <a:cubicBezTo>
                  <a:pt x="4799048" y="3724745"/>
                  <a:pt x="3724745" y="4799048"/>
                  <a:pt x="2399524" y="4799048"/>
                </a:cubicBezTo>
                <a:cubicBezTo>
                  <a:pt x="1074303" y="4799048"/>
                  <a:pt x="0" y="3724745"/>
                  <a:pt x="0" y="2399524"/>
                </a:cubicBezTo>
                <a:cubicBezTo>
                  <a:pt x="0" y="1074303"/>
                  <a:pt x="1074303" y="0"/>
                  <a:pt x="2399524" y="0"/>
                </a:cubicBezTo>
                <a:close/>
              </a:path>
            </a:pathLst>
          </a:custGeom>
        </p:spPr>
        <p:txBody>
          <a:bodyPr wrap="square" tIns="684000" anchor="t">
            <a:noAutofit/>
          </a:bodyPr>
          <a:lstStyle>
            <a:lvl1pPr marL="0" indent="0" algn="ctr">
              <a:buNone/>
              <a:defRPr sz="11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Minimum size 800x800 px</a:t>
            </a:r>
          </a:p>
          <a:p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9C25929A-3401-7AC1-84C3-4EEFF5CE925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090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15" name="Segnaposto immagine 4">
            <a:extLst>
              <a:ext uri="{FF2B5EF4-FFF2-40B4-BE49-F238E27FC236}">
                <a16:creationId xmlns:a16="http://schemas.microsoft.com/office/drawing/2014/main" id="{472F16BC-DA44-D86E-313F-4104F6BE841E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7709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</p:txBody>
      </p:sp>
      <p:sp>
        <p:nvSpPr>
          <p:cNvPr id="20" name="Segnaposto immagine 4">
            <a:extLst>
              <a:ext uri="{FF2B5EF4-FFF2-40B4-BE49-F238E27FC236}">
                <a16:creationId xmlns:a16="http://schemas.microsoft.com/office/drawing/2014/main" id="{07035018-9CD0-8848-4BDB-4F65DAD21F90}"/>
              </a:ext>
            </a:extLst>
          </p:cNvPr>
          <p:cNvSpPr>
            <a:spLocks noGrp="1"/>
          </p:cNvSpPr>
          <p:nvPr>
            <p:ph type="pic" sz="quarter" idx="19" hasCustomPrompt="1"/>
          </p:nvPr>
        </p:nvSpPr>
        <p:spPr>
          <a:xfrm>
            <a:off x="6209681" y="1794629"/>
            <a:ext cx="5188422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1000x900 px</a:t>
            </a:r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9DBC86D-564C-1E43-1090-75ABB095B611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4" name="Segnaposto testo 2">
            <a:extLst>
              <a:ext uri="{FF2B5EF4-FFF2-40B4-BE49-F238E27FC236}">
                <a16:creationId xmlns:a16="http://schemas.microsoft.com/office/drawing/2014/main" id="{DA8BBF4F-BF6B-87DB-075E-80147656D149}"/>
              </a:ext>
            </a:extLst>
          </p:cNvPr>
          <p:cNvSpPr>
            <a:spLocks noGrp="1"/>
          </p:cNvSpPr>
          <p:nvPr>
            <p:ph type="body" idx="20" hasCustomPrompt="1"/>
          </p:nvPr>
        </p:nvSpPr>
        <p:spPr>
          <a:xfrm>
            <a:off x="6209681" y="5297471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D80CB376-8164-5415-5B3C-28D41F82B81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4696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 box Img full widt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1" y="620490"/>
            <a:ext cx="12192000" cy="5704104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2000x1000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3D000425-720B-4B98-5F5A-F563E3BEC4E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66690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43149" y="2733266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249643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Segnaposto testo 2">
            <a:extLst>
              <a:ext uri="{FF2B5EF4-FFF2-40B4-BE49-F238E27FC236}">
                <a16:creationId xmlns:a16="http://schemas.microsoft.com/office/drawing/2014/main" id="{B5D9ED65-0738-8358-8DB5-F543147E653E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581281" y="2879176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8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9" name="Segnaposto testo 2">
            <a:extLst>
              <a:ext uri="{FF2B5EF4-FFF2-40B4-BE49-F238E27FC236}">
                <a16:creationId xmlns:a16="http://schemas.microsoft.com/office/drawing/2014/main" id="{E05442C1-19E3-5790-E231-263CD4035552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7581281" y="3315111"/>
            <a:ext cx="3567570" cy="1054870"/>
          </a:xfrm>
        </p:spPr>
        <p:txBody>
          <a:bodyPr lIns="0">
            <a:normAutofit/>
          </a:bodyPr>
          <a:lstStyle>
            <a:lvl1pPr marL="0" indent="0">
              <a:buNone/>
              <a:defRPr sz="16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4902E2C9-0570-28D7-134D-8C9CB6831C7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1519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 + conta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 descr="Immagine che contiene rosso, Elementi grafici, Carminio, Bordeaux&#10;&#10;Descrizione generata automaticamente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" y="0"/>
            <a:ext cx="12191998" cy="6857999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426457" y="964452"/>
            <a:ext cx="5274626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Thank </a:t>
            </a:r>
            <a:r>
              <a:rPr lang="it-IT" dirty="0" err="1"/>
              <a:t>you</a:t>
            </a:r>
            <a:endParaRPr lang="it-IT" dirty="0"/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530791" y="727624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535272" y="2329095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1B6119B6-C5B0-48B3-2369-D3F75D25C51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532786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17" name="Segnaposto testo 2">
            <a:extLst>
              <a:ext uri="{FF2B5EF4-FFF2-40B4-BE49-F238E27FC236}">
                <a16:creationId xmlns:a16="http://schemas.microsoft.com/office/drawing/2014/main" id="{62E0448A-3904-C638-AD08-2588E66CE7E6}"/>
              </a:ext>
            </a:extLst>
          </p:cNvPr>
          <p:cNvSpPr>
            <a:spLocks noGrp="1"/>
          </p:cNvSpPr>
          <p:nvPr>
            <p:ph type="body" idx="10" hasCustomPrompt="1"/>
          </p:nvPr>
        </p:nvSpPr>
        <p:spPr>
          <a:xfrm>
            <a:off x="532786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0" name="Segnaposto testo 2">
            <a:extLst>
              <a:ext uri="{FF2B5EF4-FFF2-40B4-BE49-F238E27FC236}">
                <a16:creationId xmlns:a16="http://schemas.microsoft.com/office/drawing/2014/main" id="{004BB29F-84A5-8BF7-833C-BB9D6531A61B}"/>
              </a:ext>
            </a:extLst>
          </p:cNvPr>
          <p:cNvSpPr>
            <a:spLocks noGrp="1"/>
          </p:cNvSpPr>
          <p:nvPr>
            <p:ph type="body" idx="11" hasCustomPrompt="1"/>
          </p:nvPr>
        </p:nvSpPr>
        <p:spPr>
          <a:xfrm>
            <a:off x="4317977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1" name="Segnaposto testo 2">
            <a:extLst>
              <a:ext uri="{FF2B5EF4-FFF2-40B4-BE49-F238E27FC236}">
                <a16:creationId xmlns:a16="http://schemas.microsoft.com/office/drawing/2014/main" id="{593DC3DA-C478-92EF-9D3D-50015BFB57A8}"/>
              </a:ext>
            </a:extLst>
          </p:cNvPr>
          <p:cNvSpPr>
            <a:spLocks noGrp="1"/>
          </p:cNvSpPr>
          <p:nvPr>
            <p:ph type="body" idx="12" hasCustomPrompt="1"/>
          </p:nvPr>
        </p:nvSpPr>
        <p:spPr>
          <a:xfrm>
            <a:off x="4317977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3" name="Segnaposto testo 2">
            <a:extLst>
              <a:ext uri="{FF2B5EF4-FFF2-40B4-BE49-F238E27FC236}">
                <a16:creationId xmlns:a16="http://schemas.microsoft.com/office/drawing/2014/main" id="{DD25971D-8506-D4EE-BC78-8AEB09EA4FAA}"/>
              </a:ext>
            </a:extLst>
          </p:cNvPr>
          <p:cNvSpPr>
            <a:spLocks noGrp="1"/>
          </p:cNvSpPr>
          <p:nvPr>
            <p:ph type="body" idx="13" hasCustomPrompt="1"/>
          </p:nvPr>
        </p:nvSpPr>
        <p:spPr>
          <a:xfrm>
            <a:off x="8103168" y="3008280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4" name="Segnaposto testo 2">
            <a:extLst>
              <a:ext uri="{FF2B5EF4-FFF2-40B4-BE49-F238E27FC236}">
                <a16:creationId xmlns:a16="http://schemas.microsoft.com/office/drawing/2014/main" id="{7FA45530-2125-A812-1442-4C2C8F243567}"/>
              </a:ext>
            </a:extLst>
          </p:cNvPr>
          <p:cNvSpPr>
            <a:spLocks noGrp="1"/>
          </p:cNvSpPr>
          <p:nvPr>
            <p:ph type="body" idx="14" hasCustomPrompt="1"/>
          </p:nvPr>
        </p:nvSpPr>
        <p:spPr>
          <a:xfrm>
            <a:off x="8103168" y="3444215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5" name="Segnaposto testo 2">
            <a:extLst>
              <a:ext uri="{FF2B5EF4-FFF2-40B4-BE49-F238E27FC236}">
                <a16:creationId xmlns:a16="http://schemas.microsoft.com/office/drawing/2014/main" id="{7732E83B-4159-A421-4509-3FE637BEAAD8}"/>
              </a:ext>
            </a:extLst>
          </p:cNvPr>
          <p:cNvSpPr>
            <a:spLocks noGrp="1"/>
          </p:cNvSpPr>
          <p:nvPr>
            <p:ph type="body" idx="15" hasCustomPrompt="1"/>
          </p:nvPr>
        </p:nvSpPr>
        <p:spPr>
          <a:xfrm>
            <a:off x="532786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6" name="Segnaposto testo 2">
            <a:extLst>
              <a:ext uri="{FF2B5EF4-FFF2-40B4-BE49-F238E27FC236}">
                <a16:creationId xmlns:a16="http://schemas.microsoft.com/office/drawing/2014/main" id="{615238B1-9FEE-FB21-B5FF-3371732B8CD4}"/>
              </a:ext>
            </a:extLst>
          </p:cNvPr>
          <p:cNvSpPr>
            <a:spLocks noGrp="1"/>
          </p:cNvSpPr>
          <p:nvPr>
            <p:ph type="body" idx="16" hasCustomPrompt="1"/>
          </p:nvPr>
        </p:nvSpPr>
        <p:spPr>
          <a:xfrm>
            <a:off x="532786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sp>
        <p:nvSpPr>
          <p:cNvPr id="27" name="Segnaposto testo 2">
            <a:extLst>
              <a:ext uri="{FF2B5EF4-FFF2-40B4-BE49-F238E27FC236}">
                <a16:creationId xmlns:a16="http://schemas.microsoft.com/office/drawing/2014/main" id="{EDF536EA-EF38-359F-7D04-1C60C6E7976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17977" y="4773284"/>
            <a:ext cx="3567569" cy="369070"/>
          </a:xfrm>
        </p:spPr>
        <p:txBody>
          <a:bodyPr lIns="0">
            <a:noAutofit/>
          </a:bodyPr>
          <a:lstStyle>
            <a:lvl1pPr marL="0" indent="0">
              <a:buNone/>
              <a:defRPr sz="1600" b="1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Contact Name</a:t>
            </a:r>
          </a:p>
        </p:txBody>
      </p:sp>
      <p:sp>
        <p:nvSpPr>
          <p:cNvPr id="28" name="Segnaposto testo 2">
            <a:extLst>
              <a:ext uri="{FF2B5EF4-FFF2-40B4-BE49-F238E27FC236}">
                <a16:creationId xmlns:a16="http://schemas.microsoft.com/office/drawing/2014/main" id="{FA1DAC11-72A8-7E56-60EA-5ECF5C7C36CB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4317977" y="5209219"/>
            <a:ext cx="3284302" cy="1054870"/>
          </a:xfrm>
        </p:spPr>
        <p:txBody>
          <a:bodyPr lIns="0">
            <a:normAutofit/>
          </a:bodyPr>
          <a:lstStyle>
            <a:lvl1pPr marL="0" indent="0">
              <a:buNone/>
              <a:defRPr sz="1400" b="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Loremipsum@mail.com</a:t>
            </a:r>
            <a:endParaRPr lang="it-IT" dirty="0"/>
          </a:p>
          <a:p>
            <a:pPr lvl="0"/>
            <a:r>
              <a:rPr lang="it-IT" dirty="0"/>
              <a:t>+39 000000000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11464E02-6DE4-0215-0A1C-73C7CBC1D52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8827472" y="5592475"/>
            <a:ext cx="2707635" cy="1127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6941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 b="1" i="0">
                <a:latin typeface="Inter Black" panose="02000503000000020004" pitchFamily="2" charset="0"/>
                <a:ea typeface="Inter Black" panose="02000503000000020004" pitchFamily="2" charset="0"/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8476840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20112A1F-D85E-68CC-C41F-F0122FF7E5B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 t="-2591" b="28843"/>
          <a:stretch>
            <a:fillRect/>
          </a:stretch>
        </p:blipFill>
        <p:spPr>
          <a:xfrm>
            <a:off x="10612338" y="6273638"/>
            <a:ext cx="1400176" cy="4300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4140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background red"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igura a mano libera 4">
            <a:extLst>
              <a:ext uri="{FF2B5EF4-FFF2-40B4-BE49-F238E27FC236}">
                <a16:creationId xmlns:a16="http://schemas.microsoft.com/office/drawing/2014/main" id="{26092266-7300-7487-7891-CED6C4665C4E}"/>
              </a:ext>
            </a:extLst>
          </p:cNvPr>
          <p:cNvSpPr/>
          <p:nvPr userDrawn="1"/>
        </p:nvSpPr>
        <p:spPr>
          <a:xfrm>
            <a:off x="1" y="0"/>
            <a:ext cx="10089571" cy="6858000"/>
          </a:xfrm>
          <a:custGeom>
            <a:avLst/>
            <a:gdLst>
              <a:gd name="connsiteX0" fmla="*/ 0 w 10089571"/>
              <a:gd name="connsiteY0" fmla="*/ 0 h 6858000"/>
              <a:gd name="connsiteX1" fmla="*/ 9000009 w 10089571"/>
              <a:gd name="connsiteY1" fmla="*/ 0 h 6858000"/>
              <a:gd name="connsiteX2" fmla="*/ 9019491 w 10089571"/>
              <a:gd name="connsiteY2" fmla="*/ 27397 h 6858000"/>
              <a:gd name="connsiteX3" fmla="*/ 10089571 w 10089571"/>
              <a:gd name="connsiteY3" fmla="*/ 3530600 h 6858000"/>
              <a:gd name="connsiteX4" fmla="*/ 9182467 w 10089571"/>
              <a:gd name="connsiteY4" fmla="*/ 6779585 h 6858000"/>
              <a:gd name="connsiteX5" fmla="*/ 9132196 w 10089571"/>
              <a:gd name="connsiteY5" fmla="*/ 6858000 h 6858000"/>
              <a:gd name="connsiteX6" fmla="*/ 0 w 10089571"/>
              <a:gd name="connsiteY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0089571" h="6858000">
                <a:moveTo>
                  <a:pt x="0" y="0"/>
                </a:moveTo>
                <a:lnTo>
                  <a:pt x="9000009" y="0"/>
                </a:lnTo>
                <a:lnTo>
                  <a:pt x="9019491" y="27397"/>
                </a:lnTo>
                <a:cubicBezTo>
                  <a:pt x="9695084" y="1027406"/>
                  <a:pt x="10089571" y="2232934"/>
                  <a:pt x="10089571" y="3530600"/>
                </a:cubicBezTo>
                <a:cubicBezTo>
                  <a:pt x="10089571" y="4720127"/>
                  <a:pt x="9758092" y="5832233"/>
                  <a:pt x="9182467" y="6779585"/>
                </a:cubicBezTo>
                <a:lnTo>
                  <a:pt x="9132196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E3051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IT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1160206"/>
            <a:ext cx="5952408" cy="1956927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>
                <a:solidFill>
                  <a:schemeClr val="bg1"/>
                </a:solidFill>
              </a:defRPr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3303640"/>
            <a:ext cx="6835738" cy="184846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8" name="Immagine 7" descr="Immagine che contiene cerchio, Elementi grafici&#10;&#10;Descrizione generata automaticamente">
            <a:extLst>
              <a:ext uri="{FF2B5EF4-FFF2-40B4-BE49-F238E27FC236}">
                <a16:creationId xmlns:a16="http://schemas.microsoft.com/office/drawing/2014/main" id="{3B022C0C-FBD0-E6DA-1622-7EB822F112C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3469" y="235972"/>
            <a:ext cx="204216" cy="160039"/>
          </a:xfrm>
          <a:prstGeom prst="rect">
            <a:avLst/>
          </a:prstGeom>
        </p:spPr>
      </p:pic>
      <p:cxnSp>
        <p:nvCxnSpPr>
          <p:cNvPr id="10" name="Connettore 1 9">
            <a:extLst>
              <a:ext uri="{FF2B5EF4-FFF2-40B4-BE49-F238E27FC236}">
                <a16:creationId xmlns:a16="http://schemas.microsoft.com/office/drawing/2014/main" id="{41F21D67-1839-A3A6-EC61-B6D7231E594C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8983588" cy="0"/>
          </a:xfrm>
          <a:prstGeom prst="line">
            <a:avLst/>
          </a:prstGeom>
          <a:ln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Immagine 3">
            <a:extLst>
              <a:ext uri="{FF2B5EF4-FFF2-40B4-BE49-F238E27FC236}">
                <a16:creationId xmlns:a16="http://schemas.microsoft.com/office/drawing/2014/main" id="{B914A457-E4FB-35FA-950B-9781E0B7070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9799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righ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93734" y="914401"/>
            <a:ext cx="4104295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893734" y="2536377"/>
            <a:ext cx="4104295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727371" y="0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F75CBFFD-EF00-60B8-37C3-93E43CB7884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767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944" y="914401"/>
            <a:ext cx="42154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1944" y="2536377"/>
            <a:ext cx="5072739" cy="3396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5464629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900x1000 px</a:t>
            </a:r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77B183D-1C98-D524-7598-CD8BEA6624C3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32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text + Img left bi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1DFAF36-00F8-F1AC-8891-5A9FCB9E52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16128" y="1250142"/>
            <a:ext cx="3554700" cy="1458686"/>
          </a:xfrm>
        </p:spPr>
        <p:txBody>
          <a:bodyPr anchor="b">
            <a:normAutofit/>
          </a:bodyPr>
          <a:lstStyle>
            <a:lvl1pPr>
              <a:lnSpc>
                <a:spcPct val="110000"/>
              </a:lnSpc>
              <a:defRPr sz="2800"/>
            </a:lvl1pPr>
          </a:lstStyle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016129" y="2872118"/>
            <a:ext cx="3554700" cy="3220334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80567FB-7D15-A951-DA90-CCB0390EF8BE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0" y="925289"/>
            <a:ext cx="7283300" cy="5932711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1300x1000 px</a:t>
            </a:r>
          </a:p>
          <a:p>
            <a:endParaRPr lang="it-IT" dirty="0"/>
          </a:p>
          <a:p>
            <a:endParaRPr lang="it-IT" dirty="0"/>
          </a:p>
          <a:p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5E678BDB-4436-148E-E357-7F6DC70D3EE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5410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ext + Img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2769596" y="0"/>
            <a:ext cx="9422404" cy="3581397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1800x600 px</a:t>
            </a:r>
          </a:p>
          <a:p>
            <a:endParaRPr lang="it-IT" dirty="0"/>
          </a:p>
          <a:p>
            <a:endParaRPr lang="it-IT" dirty="0"/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6FB09F4-657C-91C5-E13C-4119F2EFF3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69597" y="4071257"/>
            <a:ext cx="7737748" cy="1861453"/>
          </a:xfrm>
        </p:spPr>
        <p:txBody>
          <a:bodyPr lIns="0">
            <a:normAutofit/>
          </a:bodyPr>
          <a:lstStyle>
            <a:lvl1pPr marL="0" indent="0">
              <a:buNone/>
              <a:defRPr sz="1600">
                <a:solidFill>
                  <a:srgbClr val="000000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/>
              <a:t>Fare clic per modificare gli stili del testo dello schema</a:t>
            </a:r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Segnaposto testo 18">
            <a:extLst>
              <a:ext uri="{FF2B5EF4-FFF2-40B4-BE49-F238E27FC236}">
                <a16:creationId xmlns:a16="http://schemas.microsoft.com/office/drawing/2014/main" id="{96DA6C5E-19D8-3971-1762-53E6A3991CC0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10" y="145967"/>
            <a:ext cx="1971882" cy="779322"/>
          </a:xfrm>
        </p:spPr>
        <p:txBody>
          <a:bodyPr anchor="t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02FA630-8D05-5DD5-7A89-2259DBB45BF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1744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hap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magine 6">
            <a:extLst>
              <a:ext uri="{FF2B5EF4-FFF2-40B4-BE49-F238E27FC236}">
                <a16:creationId xmlns:a16="http://schemas.microsoft.com/office/drawing/2014/main" id="{5DF497B3-09E2-BCB8-BE5B-E8E63A04B60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" y="2"/>
            <a:ext cx="12191998" cy="6857998"/>
          </a:xfrm>
          <a:prstGeom prst="rect">
            <a:avLst/>
          </a:prstGeom>
        </p:spPr>
      </p:pic>
      <p:sp>
        <p:nvSpPr>
          <p:cNvPr id="2" name="Titolo 1">
            <a:extLst>
              <a:ext uri="{FF2B5EF4-FFF2-40B4-BE49-F238E27FC236}">
                <a16:creationId xmlns:a16="http://schemas.microsoft.com/office/drawing/2014/main" id="{5C2BB73C-BBD9-7532-F01B-1A0E461C7146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043149" y="2733266"/>
            <a:ext cx="9363594" cy="1351932"/>
          </a:xfrm>
        </p:spPr>
        <p:txBody>
          <a:bodyPr anchor="ctr">
            <a:noAutofit/>
          </a:bodyPr>
          <a:lstStyle>
            <a:lvl1pPr algn="l">
              <a:defRPr sz="4400">
                <a:solidFill>
                  <a:schemeClr val="bg1"/>
                </a:solidFill>
              </a:defRPr>
            </a:lvl1pPr>
          </a:lstStyle>
          <a:p>
            <a:r>
              <a:rPr lang="it-IT" dirty="0" err="1"/>
              <a:t>Chapter</a:t>
            </a:r>
            <a:r>
              <a:rPr lang="it-IT" dirty="0"/>
              <a:t> Title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17CC657B-2817-C75E-673F-D699A4BD9245}"/>
              </a:ext>
            </a:extLst>
          </p:cNvPr>
          <p:cNvSpPr/>
          <p:nvPr userDrawn="1"/>
        </p:nvSpPr>
        <p:spPr>
          <a:xfrm>
            <a:off x="1147483" y="2496438"/>
            <a:ext cx="224117" cy="224117"/>
          </a:xfrm>
          <a:prstGeom prst="ellipse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B1C5B8F-C425-851E-2814-D221B747999F}"/>
              </a:ext>
            </a:extLst>
          </p:cNvPr>
          <p:cNvSpPr/>
          <p:nvPr userDrawn="1"/>
        </p:nvSpPr>
        <p:spPr>
          <a:xfrm>
            <a:off x="1151964" y="4097909"/>
            <a:ext cx="639321" cy="151404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2299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 box 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egnaposto immagine 4">
            <a:extLst>
              <a:ext uri="{FF2B5EF4-FFF2-40B4-BE49-F238E27FC236}">
                <a16:creationId xmlns:a16="http://schemas.microsoft.com/office/drawing/2014/main" id="{35F64833-72BA-75A0-B05B-6A4D6BECA078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797709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B3D2C7E-F5A6-ADB4-F28A-2A58974B36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846644" y="6444502"/>
            <a:ext cx="531303" cy="285135"/>
          </a:xfrm>
        </p:spPr>
        <p:txBody>
          <a:bodyPr/>
          <a:lstStyle>
            <a:lvl1pPr>
              <a:defRPr>
                <a:solidFill>
                  <a:srgbClr val="E30513"/>
                </a:solidFill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  <p:pic>
        <p:nvPicPr>
          <p:cNvPr id="9" name="Immagine 8" descr="Immagine che contiene cerchio, Elementi grafici, grafica, Policromia&#10;&#10;Descrizione generata automaticamente">
            <a:extLst>
              <a:ext uri="{FF2B5EF4-FFF2-40B4-BE49-F238E27FC236}">
                <a16:creationId xmlns:a16="http://schemas.microsoft.com/office/drawing/2014/main" id="{91F22026-C2AC-DD36-FB67-9545181190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7397" y="235972"/>
            <a:ext cx="204216" cy="160039"/>
          </a:xfrm>
          <a:prstGeom prst="rect">
            <a:avLst/>
          </a:prstGeom>
        </p:spPr>
      </p:pic>
      <p:cxnSp>
        <p:nvCxnSpPr>
          <p:cNvPr id="11" name="Connettore 1 10">
            <a:extLst>
              <a:ext uri="{FF2B5EF4-FFF2-40B4-BE49-F238E27FC236}">
                <a16:creationId xmlns:a16="http://schemas.microsoft.com/office/drawing/2014/main" id="{532E098D-27B8-C68A-CEDF-02C4B3399EEF}"/>
              </a:ext>
            </a:extLst>
          </p:cNvPr>
          <p:cNvCxnSpPr/>
          <p:nvPr userDrawn="1"/>
        </p:nvCxnSpPr>
        <p:spPr>
          <a:xfrm>
            <a:off x="10507344" y="6444502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1 13">
            <a:extLst>
              <a:ext uri="{FF2B5EF4-FFF2-40B4-BE49-F238E27FC236}">
                <a16:creationId xmlns:a16="http://schemas.microsoft.com/office/drawing/2014/main" id="{7945EA86-277F-9824-7980-6202F1BD514D}"/>
              </a:ext>
            </a:extLst>
          </p:cNvPr>
          <p:cNvCxnSpPr>
            <a:cxnSpLocks/>
          </p:cNvCxnSpPr>
          <p:nvPr userDrawn="1"/>
        </p:nvCxnSpPr>
        <p:spPr>
          <a:xfrm>
            <a:off x="299113" y="6593304"/>
            <a:ext cx="9422403" cy="0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Connettore 1 16">
            <a:extLst>
              <a:ext uri="{FF2B5EF4-FFF2-40B4-BE49-F238E27FC236}">
                <a16:creationId xmlns:a16="http://schemas.microsoft.com/office/drawing/2014/main" id="{602A50C4-DFCF-6519-3CD1-1782C64C2168}"/>
              </a:ext>
            </a:extLst>
          </p:cNvPr>
          <p:cNvCxnSpPr/>
          <p:nvPr userDrawn="1"/>
        </p:nvCxnSpPr>
        <p:spPr>
          <a:xfrm>
            <a:off x="659098" y="168603"/>
            <a:ext cx="0" cy="285135"/>
          </a:xfrm>
          <a:prstGeom prst="line">
            <a:avLst/>
          </a:prstGeom>
          <a:ln>
            <a:solidFill>
              <a:srgbClr val="E3051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Segnaposto testo 18">
            <a:extLst>
              <a:ext uri="{FF2B5EF4-FFF2-40B4-BE49-F238E27FC236}">
                <a16:creationId xmlns:a16="http://schemas.microsoft.com/office/drawing/2014/main" id="{09FF58ED-5381-0BF0-8042-FE300F6F1164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797709" y="145967"/>
            <a:ext cx="3657305" cy="312737"/>
          </a:xfrm>
        </p:spPr>
        <p:txBody>
          <a:bodyPr anchor="ctr">
            <a:noAutofit/>
          </a:bodyPr>
          <a:lstStyle>
            <a:lvl1pPr marL="0" indent="0">
              <a:buNone/>
              <a:defRPr sz="1400">
                <a:solidFill>
                  <a:srgbClr val="E30513"/>
                </a:solidFill>
              </a:defRPr>
            </a:lvl1pPr>
          </a:lstStyle>
          <a:p>
            <a:pPr lvl="0"/>
            <a:r>
              <a:rPr lang="it-IT" dirty="0" err="1"/>
              <a:t>Chapter</a:t>
            </a:r>
            <a:r>
              <a:rPr lang="it-IT" dirty="0"/>
              <a:t> </a:t>
            </a:r>
            <a:r>
              <a:rPr lang="it-IT" dirty="0" err="1"/>
              <a:t>title</a:t>
            </a:r>
            <a:endParaRPr lang="it-IT" dirty="0"/>
          </a:p>
        </p:txBody>
      </p:sp>
      <p:sp>
        <p:nvSpPr>
          <p:cNvPr id="4" name="Segnaposto immagine 4">
            <a:extLst>
              <a:ext uri="{FF2B5EF4-FFF2-40B4-BE49-F238E27FC236}">
                <a16:creationId xmlns:a16="http://schemas.microsoft.com/office/drawing/2014/main" id="{5A21B66A-E5DD-8041-9C7D-5D2B778EEB17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4395972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8" name="Segnaposto immagine 4">
            <a:extLst>
              <a:ext uri="{FF2B5EF4-FFF2-40B4-BE49-F238E27FC236}">
                <a16:creationId xmlns:a16="http://schemas.microsoft.com/office/drawing/2014/main" id="{5AF6DFFD-3E6F-1052-C9E6-E58C546229E8}"/>
              </a:ext>
            </a:extLst>
          </p:cNvPr>
          <p:cNvSpPr>
            <a:spLocks noGrp="1"/>
          </p:cNvSpPr>
          <p:nvPr>
            <p:ph type="pic" sz="quarter" idx="16" hasCustomPrompt="1"/>
          </p:nvPr>
        </p:nvSpPr>
        <p:spPr>
          <a:xfrm>
            <a:off x="7994235" y="1794629"/>
            <a:ext cx="3400056" cy="3400056"/>
          </a:xfrm>
        </p:spPr>
        <p:txBody>
          <a:bodyPr lIns="90000" tIns="648000">
            <a:normAutofit/>
          </a:bodyPr>
          <a:lstStyle>
            <a:lvl1pPr marL="0" indent="0" algn="ctr">
              <a:buNone/>
              <a:defRPr sz="1100"/>
            </a:lvl1pPr>
          </a:lstStyle>
          <a:p>
            <a:r>
              <a:rPr lang="it-IT" dirty="0"/>
              <a:t>Minimum size 600x600 px</a:t>
            </a:r>
          </a:p>
          <a:p>
            <a:endParaRPr lang="it-IT" dirty="0"/>
          </a:p>
        </p:txBody>
      </p:sp>
      <p:sp>
        <p:nvSpPr>
          <p:cNvPr id="10" name="Segnaposto testo 2">
            <a:extLst>
              <a:ext uri="{FF2B5EF4-FFF2-40B4-BE49-F238E27FC236}">
                <a16:creationId xmlns:a16="http://schemas.microsoft.com/office/drawing/2014/main" id="{78C39039-D696-0E99-0770-5979119AEDBF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797709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6" name="Segnaposto testo 2">
            <a:extLst>
              <a:ext uri="{FF2B5EF4-FFF2-40B4-BE49-F238E27FC236}">
                <a16:creationId xmlns:a16="http://schemas.microsoft.com/office/drawing/2014/main" id="{DC3ACC7D-749B-A596-CA53-FC0293091ED3}"/>
              </a:ext>
            </a:extLst>
          </p:cNvPr>
          <p:cNvSpPr>
            <a:spLocks noGrp="1"/>
          </p:cNvSpPr>
          <p:nvPr>
            <p:ph type="body" idx="17" hasCustomPrompt="1"/>
          </p:nvPr>
        </p:nvSpPr>
        <p:spPr>
          <a:xfrm>
            <a:off x="4395972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sp>
        <p:nvSpPr>
          <p:cNvPr id="18" name="Segnaposto testo 2">
            <a:extLst>
              <a:ext uri="{FF2B5EF4-FFF2-40B4-BE49-F238E27FC236}">
                <a16:creationId xmlns:a16="http://schemas.microsoft.com/office/drawing/2014/main" id="{950CE92C-2BD3-0552-C502-5B01F7B58B69}"/>
              </a:ext>
            </a:extLst>
          </p:cNvPr>
          <p:cNvSpPr>
            <a:spLocks noGrp="1"/>
          </p:cNvSpPr>
          <p:nvPr>
            <p:ph type="body" idx="18" hasCustomPrompt="1"/>
          </p:nvPr>
        </p:nvSpPr>
        <p:spPr>
          <a:xfrm>
            <a:off x="7994235" y="5276230"/>
            <a:ext cx="3106634" cy="516166"/>
          </a:xfrm>
        </p:spPr>
        <p:txBody>
          <a:bodyPr lIns="0">
            <a:normAutofit/>
          </a:bodyPr>
          <a:lstStyle>
            <a:lvl1pPr marL="0" indent="0">
              <a:buNone/>
              <a:defRPr sz="1050" b="0" i="0">
                <a:solidFill>
                  <a:srgbClr val="000000"/>
                </a:solidFill>
                <a:latin typeface="Inter" panose="02000503000000020004" pitchFamily="2" charset="0"/>
                <a:ea typeface="Inter" panose="02000503000000020004" pitchFamily="2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err="1"/>
              <a:t>Caption</a:t>
            </a:r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55281103-1F76-5C1E-E9B3-C720D04C4D1E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0612339" y="6288751"/>
            <a:ext cx="1400176" cy="583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6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B0D7ABB-7654-03C3-1CDF-FA3AA588D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4C501052-972B-E055-D24D-82D915ED337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dirty="0"/>
              <a:t>Fare clic per modificare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40A7D8B-25DE-6EA6-E636-ACF2399CD4B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00D9441D-FC4C-CA4E-A060-C35D553C2AFC}" type="datetime1">
              <a:rPr lang="it-IT" smtClean="0"/>
              <a:t>04/06/2026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1D216EC-0B4F-C770-9276-AB7ED59945E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319B3679-EDAA-347B-F9EF-A1FF1498528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 baseline="0">
                <a:solidFill>
                  <a:srgbClr val="000000"/>
                </a:solidFill>
                <a:latin typeface="Inter" panose="02000503000000020004" pitchFamily="2" charset="0"/>
              </a:defRPr>
            </a:lvl1pPr>
          </a:lstStyle>
          <a:p>
            <a:fld id="{CED3FEBC-2CAC-3A4B-9C41-FD55530E590B}" type="slidenum">
              <a:rPr lang="it-IT" smtClean="0"/>
              <a:pPr/>
              <a:t>‹Nº›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535829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60" r:id="rId3"/>
    <p:sldLayoutId id="2147483661" r:id="rId4"/>
    <p:sldLayoutId id="2147483662" r:id="rId5"/>
    <p:sldLayoutId id="2147483668" r:id="rId6"/>
    <p:sldLayoutId id="2147483663" r:id="rId7"/>
    <p:sldLayoutId id="2147483670" r:id="rId8"/>
    <p:sldLayoutId id="2147483664" r:id="rId9"/>
    <p:sldLayoutId id="2147483667" r:id="rId10"/>
    <p:sldLayoutId id="2147483665" r:id="rId11"/>
    <p:sldLayoutId id="2147483666" r:id="rId12"/>
    <p:sldLayoutId id="2147483669" r:id="rId13"/>
  </p:sldLayoutIdLst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hf hdr="0" dt="0"/>
  <p:txStyles>
    <p:titleStyle>
      <a:lvl1pPr algn="l" defTabSz="914400" rtl="0" eaLnBrk="1" latinLnBrk="0" hangingPunct="1">
        <a:lnSpc>
          <a:spcPct val="110000"/>
        </a:lnSpc>
        <a:spcBef>
          <a:spcPct val="0"/>
        </a:spcBef>
        <a:buNone/>
        <a:defRPr sz="4000" kern="1200" baseline="0">
          <a:solidFill>
            <a:srgbClr val="000000"/>
          </a:solidFill>
          <a:latin typeface="Inter Black" panose="02000503000000020004" pitchFamily="2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10000"/>
        </a:lnSpc>
        <a:spcBef>
          <a:spcPts val="1000"/>
        </a:spcBef>
        <a:buFont typeface="Arial" panose="020B0604020202020204" pitchFamily="34" charset="0"/>
        <a:buChar char="•"/>
        <a:defRPr sz="2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4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20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1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rgbClr val="000000"/>
          </a:solidFill>
          <a:latin typeface="Inter" panose="02000503000000020004" pitchFamily="2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emf"/><Relationship Id="rId2" Type="http://schemas.openxmlformats.org/officeDocument/2006/relationships/package" Target="../embeddings/Microsoft_Word_Document.docx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microsoft.com/office/2007/relationships/hdphoto" Target="../media/hdphoto2.wdp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microsoft.com/office/2007/relationships/hdphoto" Target="../media/hdphoto1.wdp"/><Relationship Id="rId4" Type="http://schemas.openxmlformats.org/officeDocument/2006/relationships/image" Target="../media/image41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9.xml"/><Relationship Id="rId4" Type="http://schemas.openxmlformats.org/officeDocument/2006/relationships/image" Target="../media/image18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itolo 18">
            <a:extLst>
              <a:ext uri="{FF2B5EF4-FFF2-40B4-BE49-F238E27FC236}">
                <a16:creationId xmlns:a16="http://schemas.microsoft.com/office/drawing/2014/main" id="{6C2BD189-F79C-060C-41B0-E79F3CC44F6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7243" y="353895"/>
            <a:ext cx="5274626" cy="3304448"/>
          </a:xfrm>
        </p:spPr>
        <p:txBody>
          <a:bodyPr/>
          <a:lstStyle/>
          <a:p>
            <a:r>
              <a:rPr lang="it-IT" sz="2000" dirty="0"/>
              <a:t>Capacitación Interna</a:t>
            </a:r>
            <a:br>
              <a:rPr lang="it-IT" sz="2800" dirty="0"/>
            </a:br>
            <a:r>
              <a:rPr lang="it-IT" sz="3600" dirty="0"/>
              <a:t>ECOSISTEMA BIM</a:t>
            </a:r>
            <a:br>
              <a:rPr lang="it-IT" sz="3600" dirty="0"/>
            </a:br>
            <a:r>
              <a:rPr lang="it-IT" sz="3600" dirty="0"/>
              <a:t>Arneg</a:t>
            </a:r>
          </a:p>
        </p:txBody>
      </p:sp>
      <p:sp>
        <p:nvSpPr>
          <p:cNvPr id="20" name="Sottotitolo 19">
            <a:extLst>
              <a:ext uri="{FF2B5EF4-FFF2-40B4-BE49-F238E27FC236}">
                <a16:creationId xmlns:a16="http://schemas.microsoft.com/office/drawing/2014/main" id="{22E69CC4-C36A-2ABD-D6DE-BD08BB44D66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81785" y="5341136"/>
            <a:ext cx="3797790" cy="369070"/>
          </a:xfrm>
        </p:spPr>
        <p:txBody>
          <a:bodyPr>
            <a:normAutofit fontScale="92500" lnSpcReduction="10000"/>
          </a:bodyPr>
          <a:lstStyle/>
          <a:p>
            <a:r>
              <a:rPr lang="it-IT" sz="1800" b="1" dirty="0"/>
              <a:t>Ingeniera de Producto Arneg Civil</a:t>
            </a:r>
          </a:p>
          <a:p>
            <a:endParaRPr lang="it-IT" b="1" dirty="0"/>
          </a:p>
        </p:txBody>
      </p:sp>
      <p:sp>
        <p:nvSpPr>
          <p:cNvPr id="21" name="Segnaposto testo 20">
            <a:extLst>
              <a:ext uri="{FF2B5EF4-FFF2-40B4-BE49-F238E27FC236}">
                <a16:creationId xmlns:a16="http://schemas.microsoft.com/office/drawing/2014/main" id="{43AD5B1A-5D75-9724-0866-DEAFA14B73A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25294" y="5771345"/>
            <a:ext cx="1310772" cy="266864"/>
          </a:xfrm>
        </p:spPr>
        <p:txBody>
          <a:bodyPr>
            <a:noAutofit/>
          </a:bodyPr>
          <a:lstStyle/>
          <a:p>
            <a:r>
              <a:rPr lang="it-IT" sz="1600" dirty="0"/>
              <a:t>Junio 2026</a:t>
            </a:r>
          </a:p>
        </p:txBody>
      </p:sp>
      <p:sp>
        <p:nvSpPr>
          <p:cNvPr id="22" name="Segnaposto testo 21">
            <a:extLst>
              <a:ext uri="{FF2B5EF4-FFF2-40B4-BE49-F238E27FC236}">
                <a16:creationId xmlns:a16="http://schemas.microsoft.com/office/drawing/2014/main" id="{788E6D46-E6FB-712A-360B-626447EBE7B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043149" y="4617936"/>
            <a:ext cx="3475063" cy="369070"/>
          </a:xfrm>
        </p:spPr>
        <p:txBody>
          <a:bodyPr>
            <a:normAutofit fontScale="92500" lnSpcReduction="20000"/>
          </a:bodyPr>
          <a:lstStyle/>
          <a:p>
            <a:r>
              <a:rPr lang="it-IT" sz="2000" b="1" dirty="0"/>
              <a:t>Arq. Pamela Silvina Peretti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3289696A-30F6-E509-4285-561EF969424D}"/>
              </a:ext>
            </a:extLst>
          </p:cNvPr>
          <p:cNvSpPr txBox="1"/>
          <p:nvPr/>
        </p:nvSpPr>
        <p:spPr>
          <a:xfrm>
            <a:off x="9964615" y="610772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it-IT" dirty="0"/>
          </a:p>
        </p:txBody>
      </p:sp>
      <p:sp>
        <p:nvSpPr>
          <p:cNvPr id="2" name="Segnaposto testo 5">
            <a:extLst>
              <a:ext uri="{FF2B5EF4-FFF2-40B4-BE49-F238E27FC236}">
                <a16:creationId xmlns:a16="http://schemas.microsoft.com/office/drawing/2014/main" id="{99F85255-D421-F841-D731-AD528D9393D4}"/>
              </a:ext>
            </a:extLst>
          </p:cNvPr>
          <p:cNvSpPr txBox="1">
            <a:spLocks/>
          </p:cNvSpPr>
          <p:nvPr/>
        </p:nvSpPr>
        <p:spPr>
          <a:xfrm>
            <a:off x="881785" y="5013133"/>
            <a:ext cx="4144554" cy="369070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400" kern="1200" baseline="0">
                <a:solidFill>
                  <a:schemeClr val="bg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rgbClr val="000000"/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600" dirty="0"/>
              <a:t>Profesora Superior de Arquitectura</a:t>
            </a:r>
          </a:p>
        </p:txBody>
      </p:sp>
      <p:pic>
        <p:nvPicPr>
          <p:cNvPr id="3" name="Marcador de posición de imagen 6">
            <a:extLst>
              <a:ext uri="{FF2B5EF4-FFF2-40B4-BE49-F238E27FC236}">
                <a16:creationId xmlns:a16="http://schemas.microsoft.com/office/drawing/2014/main" id="{2F0F6B00-8457-5643-ACF4-8EFA1E52D8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"/>
          <a:srcRect t="12353" b="12353"/>
          <a:stretch>
            <a:fillRect/>
          </a:stretch>
        </p:blipFill>
        <p:spPr>
          <a:xfrm>
            <a:off x="6759511" y="348594"/>
            <a:ext cx="4799048" cy="4799048"/>
          </a:xfrm>
          <a:custGeom>
            <a:avLst/>
            <a:gdLst>
              <a:gd name="connsiteX0" fmla="*/ 2399524 w 4799048"/>
              <a:gd name="connsiteY0" fmla="*/ 0 h 4799048"/>
              <a:gd name="connsiteX1" fmla="*/ 4799048 w 4799048"/>
              <a:gd name="connsiteY1" fmla="*/ 2399524 h 4799048"/>
              <a:gd name="connsiteX2" fmla="*/ 2399524 w 4799048"/>
              <a:gd name="connsiteY2" fmla="*/ 4799048 h 4799048"/>
              <a:gd name="connsiteX3" fmla="*/ 0 w 4799048"/>
              <a:gd name="connsiteY3" fmla="*/ 2399524 h 4799048"/>
              <a:gd name="connsiteX4" fmla="*/ 2399524 w 4799048"/>
              <a:gd name="connsiteY4" fmla="*/ 0 h 479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799048" h="4799048">
                <a:moveTo>
                  <a:pt x="2399524" y="0"/>
                </a:moveTo>
                <a:cubicBezTo>
                  <a:pt x="3724745" y="0"/>
                  <a:pt x="4799048" y="1074303"/>
                  <a:pt x="4799048" y="2399524"/>
                </a:cubicBezTo>
                <a:cubicBezTo>
                  <a:pt x="4799048" y="3724745"/>
                  <a:pt x="3724745" y="4799048"/>
                  <a:pt x="2399524" y="4799048"/>
                </a:cubicBezTo>
                <a:cubicBezTo>
                  <a:pt x="1074303" y="4799048"/>
                  <a:pt x="0" y="3724745"/>
                  <a:pt x="0" y="2399524"/>
                </a:cubicBezTo>
                <a:cubicBezTo>
                  <a:pt x="0" y="1074303"/>
                  <a:pt x="1074303" y="0"/>
                  <a:pt x="239952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654366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5C0C9-19F1-9B31-7308-DFF9D768B5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29732829-A3F6-DE97-4FEC-2042DD89D7A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5B63CBC4-BA66-293A-DCB6-B10586339CB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355" t="7525" b="12068"/>
          <a:stretch>
            <a:fillRect/>
          </a:stretch>
        </p:blipFill>
        <p:spPr>
          <a:xfrm>
            <a:off x="167341" y="3401209"/>
            <a:ext cx="5958638" cy="318553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ABDA5A05-C227-913F-A080-4A421B229CB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0735" t="9027" r="22133" b="11790"/>
          <a:stretch>
            <a:fillRect/>
          </a:stretch>
        </p:blipFill>
        <p:spPr>
          <a:xfrm>
            <a:off x="6047169" y="2587999"/>
            <a:ext cx="6144831" cy="3856503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C9D50C18-B64D-6C0F-4671-25136C25953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9748" t="5202" r="15833" b="15293"/>
          <a:stretch>
            <a:fillRect/>
          </a:stretch>
        </p:blipFill>
        <p:spPr>
          <a:xfrm>
            <a:off x="1595120" y="0"/>
            <a:ext cx="4167569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4053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29433F1-1CA1-0039-A43D-34D79A8A5C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38CED7-3AEB-8AFF-52BD-0BFF0CF6233D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17" name="Imagen 16">
            <a:extLst>
              <a:ext uri="{FF2B5EF4-FFF2-40B4-BE49-F238E27FC236}">
                <a16:creationId xmlns:a16="http://schemas.microsoft.com/office/drawing/2014/main" id="{2437EA6E-0B5D-1CE7-C8EA-9EE9F3D8DAF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-3112" b="9430"/>
          <a:stretch>
            <a:fillRect/>
          </a:stretch>
        </p:blipFill>
        <p:spPr>
          <a:xfrm>
            <a:off x="6478" y="-101600"/>
            <a:ext cx="12185522" cy="6424589"/>
          </a:xfrm>
          <a:prstGeom prst="rect">
            <a:avLst/>
          </a:prstGeom>
        </p:spPr>
      </p:pic>
      <p:pic>
        <p:nvPicPr>
          <p:cNvPr id="18" name="Imagen 17">
            <a:extLst>
              <a:ext uri="{FF2B5EF4-FFF2-40B4-BE49-F238E27FC236}">
                <a16:creationId xmlns:a16="http://schemas.microsoft.com/office/drawing/2014/main" id="{D4DF5DD7-8696-0A71-6BD4-BED50A91CD1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9450" b="43418"/>
          <a:stretch>
            <a:fillRect/>
          </a:stretch>
        </p:blipFill>
        <p:spPr>
          <a:xfrm>
            <a:off x="652186" y="1060704"/>
            <a:ext cx="2167080" cy="536448"/>
          </a:xfrm>
          <a:prstGeom prst="rect">
            <a:avLst/>
          </a:prstGeom>
        </p:spPr>
      </p:pic>
      <p:pic>
        <p:nvPicPr>
          <p:cNvPr id="13" name="Imagen 12">
            <a:extLst>
              <a:ext uri="{FF2B5EF4-FFF2-40B4-BE49-F238E27FC236}">
                <a16:creationId xmlns:a16="http://schemas.microsoft.com/office/drawing/2014/main" id="{F3AEC5A5-5431-C593-24C1-58BD6A6E78F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9236" t="-11013" r="-30159" b="67345"/>
          <a:stretch>
            <a:fillRect/>
          </a:stretch>
        </p:blipFill>
        <p:spPr>
          <a:xfrm>
            <a:off x="2580157" y="4050167"/>
            <a:ext cx="8306917" cy="1934708"/>
          </a:xfrm>
          <a:prstGeom prst="rect">
            <a:avLst/>
          </a:prstGeom>
        </p:spPr>
      </p:pic>
      <p:sp>
        <p:nvSpPr>
          <p:cNvPr id="16" name="Elipse 15">
            <a:extLst>
              <a:ext uri="{FF2B5EF4-FFF2-40B4-BE49-F238E27FC236}">
                <a16:creationId xmlns:a16="http://schemas.microsoft.com/office/drawing/2014/main" id="{B7F87336-5B6D-D195-568D-E6BBF3535A21}"/>
              </a:ext>
            </a:extLst>
          </p:cNvPr>
          <p:cNvSpPr/>
          <p:nvPr/>
        </p:nvSpPr>
        <p:spPr>
          <a:xfrm>
            <a:off x="5648326" y="2533536"/>
            <a:ext cx="1524000" cy="1438389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  <p:pic>
        <p:nvPicPr>
          <p:cNvPr id="15" name="Imagen 14">
            <a:extLst>
              <a:ext uri="{FF2B5EF4-FFF2-40B4-BE49-F238E27FC236}">
                <a16:creationId xmlns:a16="http://schemas.microsoft.com/office/drawing/2014/main" id="{F786B084-B470-7040-26A9-65AB74CA4D0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26389" t="8889" r="25277" b="18333"/>
          <a:stretch>
            <a:fillRect/>
          </a:stretch>
        </p:blipFill>
        <p:spPr>
          <a:xfrm>
            <a:off x="5572124" y="2533535"/>
            <a:ext cx="1739541" cy="1746205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1B6B9304-0FCC-9583-4621-F9FF2B3AA78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953" t="17629" r="34102" b="71840"/>
          <a:stretch>
            <a:fillRect/>
          </a:stretch>
        </p:blipFill>
        <p:spPr>
          <a:xfrm>
            <a:off x="5789185" y="1320800"/>
            <a:ext cx="2796016" cy="722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6621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11B5851-914E-E2E9-1266-D3F0D3DFD4D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697DFE6-6531-4C01-C696-6CBBD2508956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graphicFrame>
        <p:nvGraphicFramePr>
          <p:cNvPr id="8" name="Objeto 7">
            <a:extLst>
              <a:ext uri="{FF2B5EF4-FFF2-40B4-BE49-F238E27FC236}">
                <a16:creationId xmlns:a16="http://schemas.microsoft.com/office/drawing/2014/main" id="{FD5D7867-15ED-CE74-FC07-E328BAF46AD7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49821151"/>
              </p:ext>
            </p:extLst>
          </p:nvPr>
        </p:nvGraphicFramePr>
        <p:xfrm>
          <a:off x="2238375" y="371591"/>
          <a:ext cx="8193027" cy="623713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Document" r:id="rId2" imgW="5386812" imgH="4100089" progId="Word.Document.12">
                  <p:embed/>
                </p:oleObj>
              </mc:Choice>
              <mc:Fallback>
                <p:oleObj name="Document" r:id="rId2" imgW="5386812" imgH="4100089" progId="Word.Document.12">
                  <p:embed/>
                  <p:pic>
                    <p:nvPicPr>
                      <p:cNvPr id="8" name="Objeto 7">
                        <a:extLst>
                          <a:ext uri="{FF2B5EF4-FFF2-40B4-BE49-F238E27FC236}">
                            <a16:creationId xmlns:a16="http://schemas.microsoft.com/office/drawing/2014/main" id="{FD5D7867-15ED-CE74-FC07-E328BAF46AD7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3"/>
                      <a:stretch>
                        <a:fillRect/>
                      </a:stretch>
                    </p:blipFill>
                    <p:spPr>
                      <a:xfrm>
                        <a:off x="2238375" y="371591"/>
                        <a:ext cx="8193027" cy="6237133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11" name="Imagen 10">
            <a:extLst>
              <a:ext uri="{FF2B5EF4-FFF2-40B4-BE49-F238E27FC236}">
                <a16:creationId xmlns:a16="http://schemas.microsoft.com/office/drawing/2014/main" id="{A5BBEE76-E2B7-63D8-6703-955240558B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3850" y="0"/>
            <a:ext cx="15144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9680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83836A-29FB-5DE6-B243-65F34560E05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7828F53-2875-3FA7-3DF3-471E8066693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D99A4ECB-09F3-055B-8574-72C84D3A681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/>
          <a:stretch/>
        </p:blipFill>
        <p:spPr>
          <a:xfrm>
            <a:off x="446100" y="775676"/>
            <a:ext cx="3731740" cy="2699292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E460CC50-11E3-A6C1-B139-F8DFEDBB405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4905"/>
          <a:stretch>
            <a:fillRect/>
          </a:stretch>
        </p:blipFill>
        <p:spPr>
          <a:xfrm>
            <a:off x="4342002" y="765054"/>
            <a:ext cx="3727089" cy="2699292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5603EA0E-B560-26CE-1493-66F5E37EEF5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1973" r="-1658"/>
          <a:stretch>
            <a:fillRect/>
          </a:stretch>
        </p:blipFill>
        <p:spPr>
          <a:xfrm>
            <a:off x="8069092" y="740910"/>
            <a:ext cx="3907756" cy="2699292"/>
          </a:xfrm>
          <a:prstGeom prst="rect">
            <a:avLst/>
          </a:prstGeom>
        </p:spPr>
      </p:pic>
      <p:pic>
        <p:nvPicPr>
          <p:cNvPr id="12" name="Imagen 11">
            <a:extLst>
              <a:ext uri="{FF2B5EF4-FFF2-40B4-BE49-F238E27FC236}">
                <a16:creationId xmlns:a16="http://schemas.microsoft.com/office/drawing/2014/main" id="{D48473FD-1D12-9166-7E94-28E1897B7CE5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4340276" y="3612776"/>
            <a:ext cx="3686008" cy="2676964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59BAD31D-EB8D-C31D-EE57-AED725DC8236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t="6770"/>
          <a:stretch>
            <a:fillRect/>
          </a:stretch>
        </p:blipFill>
        <p:spPr>
          <a:xfrm>
            <a:off x="446099" y="3695047"/>
            <a:ext cx="3660291" cy="2600596"/>
          </a:xfrm>
          <a:prstGeom prst="rect">
            <a:avLst/>
          </a:prstGeom>
        </p:spPr>
      </p:pic>
      <p:pic>
        <p:nvPicPr>
          <p:cNvPr id="16" name="Imagen 15">
            <a:extLst>
              <a:ext uri="{FF2B5EF4-FFF2-40B4-BE49-F238E27FC236}">
                <a16:creationId xmlns:a16="http://schemas.microsoft.com/office/drawing/2014/main" id="{EB5DF9EA-9563-76A8-0F50-03FBF0DA815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8136115" y="3600249"/>
            <a:ext cx="3686008" cy="2695393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23413055-AFE0-A28F-D685-6249D7DCC91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23850" y="0"/>
            <a:ext cx="15144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9152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CAF75-2EC9-DC84-B6CD-C3BA01F48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46698" y="675978"/>
            <a:ext cx="9363594" cy="2462586"/>
          </a:xfrm>
        </p:spPr>
        <p:txBody>
          <a:bodyPr/>
          <a:lstStyle/>
          <a:p>
            <a:br>
              <a:rPr lang="it-IT" dirty="0"/>
            </a:br>
            <a:r>
              <a:rPr lang="it-IT" sz="2800" dirty="0"/>
              <a:t>¿Cómo utilizar nuestro </a:t>
            </a:r>
            <a:br>
              <a:rPr lang="it-IT" sz="2800" dirty="0"/>
            </a:br>
            <a:r>
              <a:rPr lang="it-IT" sz="2800" dirty="0"/>
              <a:t>Ecosistema BIM?</a:t>
            </a:r>
          </a:p>
        </p:txBody>
      </p:sp>
    </p:spTree>
    <p:extLst>
      <p:ext uri="{BB962C8B-B14F-4D97-AF65-F5344CB8AC3E}">
        <p14:creationId xmlns:p14="http://schemas.microsoft.com/office/powerpoint/2010/main" val="1831742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39A17BA-8F3E-C95A-FE72-D45A3E54D0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F49712D-DDD1-6BDD-EC50-DB8E361FBC98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706F10C-B43B-FCDD-AACC-31AFA741766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6" b="116"/>
          <a:stretch/>
        </p:blipFill>
        <p:spPr>
          <a:xfrm>
            <a:off x="1631215" y="38098"/>
            <a:ext cx="8833505" cy="6444504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621708C-13D1-41C7-8BC6-5BE1E168A75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0"/>
            <a:ext cx="15144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071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53125-1E6D-75F8-C9C0-B7A4B06F69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C34D2F7C-C67F-ACC0-E1EB-0E484824CC4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C14AF759-2C1D-FB5D-FF19-351F111F36F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3995"/>
          <a:stretch>
            <a:fillRect/>
          </a:stretch>
        </p:blipFill>
        <p:spPr>
          <a:xfrm>
            <a:off x="1472629" y="224118"/>
            <a:ext cx="8774030" cy="624742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B98724AA-D231-6E7C-81E4-6C40A85A22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850" y="0"/>
            <a:ext cx="1514475" cy="100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887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CAF75-2EC9-DC84-B6CD-C3BA01F48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063" y="1647970"/>
            <a:ext cx="3371806" cy="1351932"/>
          </a:xfrm>
        </p:spPr>
        <p:txBody>
          <a:bodyPr/>
          <a:lstStyle/>
          <a:p>
            <a:r>
              <a:rPr lang="it-IT" sz="2800" dirty="0"/>
              <a:t>Etiquetado </a:t>
            </a:r>
            <a:br>
              <a:rPr lang="it-IT" sz="2800" dirty="0"/>
            </a:br>
            <a:r>
              <a:rPr lang="it-IT" sz="2800" dirty="0"/>
              <a:t>Energético</a:t>
            </a:r>
          </a:p>
        </p:txBody>
      </p:sp>
    </p:spTree>
    <p:extLst>
      <p:ext uri="{BB962C8B-B14F-4D97-AF65-F5344CB8AC3E}">
        <p14:creationId xmlns:p14="http://schemas.microsoft.com/office/powerpoint/2010/main" val="1661436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4F77C5-2478-8318-34D6-7D997CCBCA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>
            <a:extLst>
              <a:ext uri="{FF2B5EF4-FFF2-40B4-BE49-F238E27FC236}">
                <a16:creationId xmlns:a16="http://schemas.microsoft.com/office/drawing/2014/main" id="{EF76ADD8-EFEF-D025-732B-E4B5D4460281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95" t="1695" r="1191"/>
          <a:stretch>
            <a:fillRect/>
          </a:stretch>
        </p:blipFill>
        <p:spPr>
          <a:xfrm>
            <a:off x="788797" y="0"/>
            <a:ext cx="11192608" cy="6328123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1A6EE748-7DBC-51CA-371E-D4EDD9B9DF68}"/>
              </a:ext>
            </a:extLst>
          </p:cNvPr>
          <p:cNvSpPr/>
          <p:nvPr/>
        </p:nvSpPr>
        <p:spPr>
          <a:xfrm>
            <a:off x="210594" y="816430"/>
            <a:ext cx="11981405" cy="325687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 dirty="0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E6761249-462B-3C4F-5230-88B3EA3A550F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 </a:t>
            </a: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A42C890D-0EE4-CC17-D5A3-7BB049C63F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25" t="38913" r="46754" b="36894"/>
          <a:stretch>
            <a:fillRect/>
          </a:stretch>
        </p:blipFill>
        <p:spPr>
          <a:xfrm>
            <a:off x="3722909" y="1840976"/>
            <a:ext cx="1817915" cy="15574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591B8C56-4D2D-274A-5A1F-50EEAB6D4ED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2711" t="10965" r="1279" b="36243"/>
          <a:stretch>
            <a:fillRect/>
          </a:stretch>
        </p:blipFill>
        <p:spPr>
          <a:xfrm>
            <a:off x="6385101" y="0"/>
            <a:ext cx="5141915" cy="3325868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B8756A4B-EA6C-65E0-30E5-6FD9897B76A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0954" r="-1839"/>
          <a:stretch>
            <a:fillRect/>
          </a:stretch>
        </p:blipFill>
        <p:spPr>
          <a:xfrm>
            <a:off x="-936773" y="864378"/>
            <a:ext cx="5094145" cy="2969438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1FFA43FA-BED0-53CD-7201-D4275862D7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7325" t="12613" r="46754" b="70594"/>
          <a:stretch>
            <a:fillRect/>
          </a:stretch>
        </p:blipFill>
        <p:spPr>
          <a:xfrm>
            <a:off x="3722909" y="864378"/>
            <a:ext cx="1817916" cy="1081049"/>
          </a:xfrm>
          <a:prstGeom prst="rect">
            <a:avLst/>
          </a:prstGeom>
        </p:spPr>
      </p:pic>
      <p:sp>
        <p:nvSpPr>
          <p:cNvPr id="15" name="Rectángulo 14">
            <a:extLst>
              <a:ext uri="{FF2B5EF4-FFF2-40B4-BE49-F238E27FC236}">
                <a16:creationId xmlns:a16="http://schemas.microsoft.com/office/drawing/2014/main" id="{BB44676A-2FD2-D18F-AF0F-D80738EFF33F}"/>
              </a:ext>
            </a:extLst>
          </p:cNvPr>
          <p:cNvSpPr/>
          <p:nvPr/>
        </p:nvSpPr>
        <p:spPr>
          <a:xfrm>
            <a:off x="11527016" y="511629"/>
            <a:ext cx="534355" cy="84908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8359604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06BC58-70F8-0764-BF3A-BBC6D2A92C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415C502-3D81-2A46-1B74-F553F1E9FEF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4203" y="3128954"/>
            <a:ext cx="9363594" cy="1351932"/>
          </a:xfrm>
        </p:spPr>
        <p:txBody>
          <a:bodyPr/>
          <a:lstStyle/>
          <a:p>
            <a:r>
              <a:rPr lang="it-IT" sz="2800" dirty="0"/>
              <a:t>Diferentes Sistemas ... </a:t>
            </a: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br>
              <a:rPr lang="it-IT" sz="2800" dirty="0"/>
            </a:br>
            <a:r>
              <a:rPr lang="it-IT" sz="2800" dirty="0"/>
              <a:t>                                                                           </a:t>
            </a:r>
            <a:r>
              <a:rPr lang="it-IT" sz="3200" dirty="0">
                <a:latin typeface="Segoe UI Black" panose="020B0A02040204020203" pitchFamily="34" charset="0"/>
                <a:ea typeface="Segoe UI Black" panose="020B0A02040204020203" pitchFamily="34" charset="0"/>
              </a:rPr>
              <a:t>Diferentes lógicas</a:t>
            </a:r>
          </a:p>
        </p:txBody>
      </p:sp>
    </p:spTree>
    <p:extLst>
      <p:ext uri="{BB962C8B-B14F-4D97-AF65-F5344CB8AC3E}">
        <p14:creationId xmlns:p14="http://schemas.microsoft.com/office/powerpoint/2010/main" val="118954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87C99F8-482F-3B8C-3F6D-6E3D47E8B321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endParaRPr lang="it-IT" dirty="0"/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EF2160B-218D-137D-35D3-C843938792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4592" y="128363"/>
            <a:ext cx="11122271" cy="62596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67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9572B-86AB-363E-4004-5AA4619954B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D0D1344-4DFF-9007-FC4E-2F354ADC6CA9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6E923959-15C3-86C6-DE79-DDB906137FE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2" t="22683" r="18861" b="25670"/>
          <a:stretch>
            <a:fillRect/>
          </a:stretch>
        </p:blipFill>
        <p:spPr>
          <a:xfrm>
            <a:off x="623083" y="1380281"/>
            <a:ext cx="9242611" cy="335280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91391CA2-5E72-F072-85C4-E28B52E7563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12" t="4215" r="597" b="996"/>
          <a:stretch>
            <a:fillRect/>
          </a:stretch>
        </p:blipFill>
        <p:spPr>
          <a:xfrm>
            <a:off x="623083" y="242240"/>
            <a:ext cx="11349318" cy="6153480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91519E5F-BD87-2740-E70F-75D1D9714E4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8151" t="22304" r="20556" b="14438"/>
          <a:stretch>
            <a:fillRect/>
          </a:stretch>
        </p:blipFill>
        <p:spPr>
          <a:xfrm>
            <a:off x="6026670" y="2059926"/>
            <a:ext cx="3783109" cy="273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4437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22E83F-E11B-37BD-65CA-DB75E34C9B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986E491C-ED48-30A3-8CBF-8F63AD8D497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D3A15A99-222F-5929-F15C-6F8D896F8EC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5579" b="31548"/>
          <a:stretch>
            <a:fillRect/>
          </a:stretch>
        </p:blipFill>
        <p:spPr>
          <a:xfrm>
            <a:off x="71717" y="614059"/>
            <a:ext cx="12048565" cy="3443717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FAE58A64-0C5A-21A7-4C54-E94FB95A99F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24" t="30447" r="42585" b="31201"/>
          <a:stretch>
            <a:fillRect/>
          </a:stretch>
        </p:blipFill>
        <p:spPr>
          <a:xfrm>
            <a:off x="822960" y="198120"/>
            <a:ext cx="792649" cy="1214120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CFBE95D2-943E-0984-2400-533C3AD6FD7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24" t="30447" r="42585" b="31201"/>
          <a:stretch>
            <a:fillRect/>
          </a:stretch>
        </p:blipFill>
        <p:spPr>
          <a:xfrm>
            <a:off x="1574203" y="198120"/>
            <a:ext cx="792649" cy="1214120"/>
          </a:xfrm>
          <a:prstGeom prst="rect">
            <a:avLst/>
          </a:prstGeom>
        </p:spPr>
      </p:pic>
      <p:pic>
        <p:nvPicPr>
          <p:cNvPr id="7" name="Imagen 6">
            <a:extLst>
              <a:ext uri="{FF2B5EF4-FFF2-40B4-BE49-F238E27FC236}">
                <a16:creationId xmlns:a16="http://schemas.microsoft.com/office/drawing/2014/main" id="{7D1A0620-FB8A-2324-562C-20C142EAD3B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40724" t="30447" r="42585" b="31201"/>
          <a:stretch>
            <a:fillRect/>
          </a:stretch>
        </p:blipFill>
        <p:spPr>
          <a:xfrm>
            <a:off x="2325446" y="198120"/>
            <a:ext cx="792649" cy="1214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516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09727F-1856-8B53-21A5-C337AF4E1B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BBFAC80-9357-0D68-5794-A789292AA14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 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F36C788E-8E37-9821-A4F4-25839EDE57F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b="78390"/>
          <a:stretch>
            <a:fillRect/>
          </a:stretch>
        </p:blipFill>
        <p:spPr>
          <a:xfrm>
            <a:off x="743086" y="90263"/>
            <a:ext cx="11287549" cy="1372777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737D325-8B77-3DBA-5CFB-98A8E384CC6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681" t="23491" r="28490" b="35486"/>
          <a:stretch>
            <a:fillRect/>
          </a:stretch>
        </p:blipFill>
        <p:spPr>
          <a:xfrm>
            <a:off x="4005073" y="822959"/>
            <a:ext cx="4608576" cy="2606041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D1C2DB38-B4A4-6FB6-0A09-2FF8A7229F5D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69998" t="21932" r="2156" b="29272"/>
          <a:stretch>
            <a:fillRect/>
          </a:stretch>
        </p:blipFill>
        <p:spPr>
          <a:xfrm>
            <a:off x="8559787" y="351107"/>
            <a:ext cx="3143116" cy="3099817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2627EAAB-EAAC-1C6A-DE5B-D0207892764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71" t="68870" r="2216"/>
          <a:stretch>
            <a:fillRect/>
          </a:stretch>
        </p:blipFill>
        <p:spPr>
          <a:xfrm>
            <a:off x="0" y="3907813"/>
            <a:ext cx="12192000" cy="2255243"/>
          </a:xfrm>
          <a:prstGeom prst="rect">
            <a:avLst/>
          </a:prstGeom>
        </p:spPr>
      </p:pic>
      <p:pic>
        <p:nvPicPr>
          <p:cNvPr id="6" name="Imagen 5">
            <a:extLst>
              <a:ext uri="{FF2B5EF4-FFF2-40B4-BE49-F238E27FC236}">
                <a16:creationId xmlns:a16="http://schemas.microsoft.com/office/drawing/2014/main" id="{DF8A94B0-586E-201C-38EA-3A6B2E78DB3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53" r="68508" b="40966"/>
          <a:stretch>
            <a:fillRect/>
          </a:stretch>
        </p:blipFill>
        <p:spPr>
          <a:xfrm>
            <a:off x="843669" y="90264"/>
            <a:ext cx="3216268" cy="3510674"/>
          </a:xfrm>
          <a:prstGeom prst="rect">
            <a:avLst/>
          </a:prstGeom>
        </p:spPr>
      </p:pic>
      <p:sp>
        <p:nvSpPr>
          <p:cNvPr id="7" name="Rectángulo 6">
            <a:extLst>
              <a:ext uri="{FF2B5EF4-FFF2-40B4-BE49-F238E27FC236}">
                <a16:creationId xmlns:a16="http://schemas.microsoft.com/office/drawing/2014/main" id="{5564BDCC-7DC7-F423-1399-A43E07CD0BA6}"/>
              </a:ext>
            </a:extLst>
          </p:cNvPr>
          <p:cNvSpPr/>
          <p:nvPr/>
        </p:nvSpPr>
        <p:spPr>
          <a:xfrm>
            <a:off x="3703320" y="2697480"/>
            <a:ext cx="457200" cy="21945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16937104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7195E6-224E-C9F4-8F83-659A847116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E210FA3-E717-F13F-61E4-A97C226791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19069" y="1432786"/>
            <a:ext cx="10324098" cy="1351932"/>
          </a:xfrm>
        </p:spPr>
        <p:txBody>
          <a:bodyPr/>
          <a:lstStyle/>
          <a:p>
            <a:r>
              <a:rPr lang="it-IT" sz="4000" dirty="0"/>
              <a:t>Ecosistema BIM </a:t>
            </a:r>
            <a:br>
              <a:rPr lang="it-IT" sz="4000" dirty="0"/>
            </a:br>
            <a:r>
              <a:rPr lang="it-IT" sz="4000" dirty="0"/>
              <a:t>Arneg Extendido</a:t>
            </a:r>
          </a:p>
        </p:txBody>
      </p:sp>
    </p:spTree>
    <p:extLst>
      <p:ext uri="{BB962C8B-B14F-4D97-AF65-F5344CB8AC3E}">
        <p14:creationId xmlns:p14="http://schemas.microsoft.com/office/powerpoint/2010/main" val="1129043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7679239-2479-05FD-4BE2-980BE8679B2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8BA9542D-BCF5-28DE-4689-E56A23042B37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 </a:t>
            </a:r>
          </a:p>
        </p:txBody>
      </p:sp>
      <p:pic>
        <p:nvPicPr>
          <p:cNvPr id="8" name="Imagen 7">
            <a:extLst>
              <a:ext uri="{FF2B5EF4-FFF2-40B4-BE49-F238E27FC236}">
                <a16:creationId xmlns:a16="http://schemas.microsoft.com/office/drawing/2014/main" id="{03937C7A-9096-3E59-1CF2-D13E68E62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51599"/>
            <a:ext cx="10464439" cy="5889376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46774FC6-6125-0F0E-3B5A-5FD57B3D04C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5694" y="84301"/>
            <a:ext cx="2322777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695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B86153-50DD-1845-0FE8-355384ED8A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Imagen 17">
            <a:extLst>
              <a:ext uri="{FF2B5EF4-FFF2-40B4-BE49-F238E27FC236}">
                <a16:creationId xmlns:a16="http://schemas.microsoft.com/office/drawing/2014/main" id="{F491F534-C7C4-94D3-4477-5413A547E02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10155"/>
          <a:stretch>
            <a:fillRect/>
          </a:stretch>
        </p:blipFill>
        <p:spPr>
          <a:xfrm>
            <a:off x="698720" y="292110"/>
            <a:ext cx="9606365" cy="6017514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D1A3C0F-3493-5F5F-BC80-942D8418F37A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65694" y="6482602"/>
            <a:ext cx="531303" cy="285135"/>
          </a:xfrm>
        </p:spPr>
        <p:txBody>
          <a:bodyPr/>
          <a:lstStyle/>
          <a:p>
            <a:r>
              <a:rPr lang="it-IT" dirty="0"/>
              <a:t>  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09B51399-977F-B401-EB37-BA7422E4407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869223" y="90263"/>
            <a:ext cx="2322777" cy="632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0472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9B5676-7872-C612-70D8-286A77BE15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n 5">
            <a:extLst>
              <a:ext uri="{FF2B5EF4-FFF2-40B4-BE49-F238E27FC236}">
                <a16:creationId xmlns:a16="http://schemas.microsoft.com/office/drawing/2014/main" id="{9176D12C-8F25-89F7-BAB9-077ED046C4B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9429" y="124681"/>
            <a:ext cx="11693141" cy="6608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9401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707095-E219-B76E-019E-4DD47862EC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n 15">
            <a:extLst>
              <a:ext uri="{FF2B5EF4-FFF2-40B4-BE49-F238E27FC236}">
                <a16:creationId xmlns:a16="http://schemas.microsoft.com/office/drawing/2014/main" id="{1CA9192B-D640-ADB1-1260-296701F61D8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99" t="2540" b="2720"/>
          <a:stretch>
            <a:fillRect/>
          </a:stretch>
        </p:blipFill>
        <p:spPr>
          <a:xfrm>
            <a:off x="10101963" y="1849627"/>
            <a:ext cx="2048897" cy="4565686"/>
          </a:xfrm>
          <a:prstGeom prst="rect">
            <a:avLst/>
          </a:prstGeom>
        </p:spPr>
      </p:pic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17797E00-C812-FFAA-6120-27B00D1AB513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fld id="{CED3FEBC-2CAC-3A4B-9C41-FD55530E590B}" type="slidenum">
              <a:rPr lang="it-IT" smtClean="0"/>
              <a:pPr/>
              <a:t>27</a:t>
            </a:fld>
            <a:endParaRPr lang="it-IT" dirty="0"/>
          </a:p>
        </p:txBody>
      </p:sp>
      <p:pic>
        <p:nvPicPr>
          <p:cNvPr id="7" name="Imagen 6">
            <a:extLst>
              <a:ext uri="{FF2B5EF4-FFF2-40B4-BE49-F238E27FC236}">
                <a16:creationId xmlns:a16="http://schemas.microsoft.com/office/drawing/2014/main" id="{C7A7324C-4184-07AA-8577-CA67353B8F6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8727" t="34232" r="48907" b="50675"/>
          <a:stretch>
            <a:fillRect/>
          </a:stretch>
        </p:blipFill>
        <p:spPr>
          <a:xfrm>
            <a:off x="1926211" y="1434223"/>
            <a:ext cx="3732245" cy="886408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370E5E4-4DA1-3CA1-BBBF-0527ACC71D8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8" b="90000" l="10000" r="97135">
                        <a14:foregroundMark x1="95247" y1="46435" x2="93411" y2="14444"/>
                        <a14:foregroundMark x1="93411" y1="14444" x2="84961" y2="7917"/>
                        <a14:foregroundMark x1="97656" y1="43310" x2="97135" y2="12338"/>
                        <a14:foregroundMark x1="97135" y1="12338" x2="93060" y2="4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966" y="133349"/>
            <a:ext cx="2161208" cy="1215679"/>
          </a:xfrm>
          <a:prstGeom prst="rect">
            <a:avLst/>
          </a:prstGeom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51949CE5-E4F5-68C3-65B4-E942DE42600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72" b="90000" l="10000" r="98034">
                        <a14:foregroundMark x1="84453" y1="8056" x2="88997" y2="8356"/>
                        <a14:foregroundMark x1="88997" y1="8356" x2="93893" y2="7083"/>
                        <a14:foregroundMark x1="93893" y1="7083" x2="97734" y2="3171"/>
                        <a14:foregroundMark x1="97734" y1="3171" x2="92331" y2="21968"/>
                        <a14:foregroundMark x1="92331" y1="21968" x2="96237" y2="31713"/>
                        <a14:foregroundMark x1="96237" y1="31713" x2="97448" y2="41713"/>
                        <a14:foregroundMark x1="97448" y1="41713" x2="96406" y2="52176"/>
                        <a14:foregroundMark x1="96406" y1="52176" x2="92188" y2="55139"/>
                        <a14:foregroundMark x1="99375" y1="50278" x2="98034" y2="7130"/>
                        <a14:foregroundMark x1="98034" y1="7130" x2="90938" y2="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46923" y="956009"/>
            <a:ext cx="2161207" cy="1215679"/>
          </a:xfrm>
          <a:prstGeom prst="rect">
            <a:avLst/>
          </a:prstGeom>
        </p:spPr>
      </p:pic>
      <p:pic>
        <p:nvPicPr>
          <p:cNvPr id="10" name="Imagen 9">
            <a:extLst>
              <a:ext uri="{FF2B5EF4-FFF2-40B4-BE49-F238E27FC236}">
                <a16:creationId xmlns:a16="http://schemas.microsoft.com/office/drawing/2014/main" id="{E0A8F526-1B89-8C19-AAB1-D67B8471E26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3099" t="2540" b="2720"/>
          <a:stretch>
            <a:fillRect/>
          </a:stretch>
        </p:blipFill>
        <p:spPr>
          <a:xfrm>
            <a:off x="10141919" y="1868677"/>
            <a:ext cx="2048897" cy="4565686"/>
          </a:xfrm>
          <a:prstGeom prst="rect">
            <a:avLst/>
          </a:prstGeom>
        </p:spPr>
      </p:pic>
      <p:pic>
        <p:nvPicPr>
          <p:cNvPr id="14" name="Imagen 13">
            <a:extLst>
              <a:ext uri="{FF2B5EF4-FFF2-40B4-BE49-F238E27FC236}">
                <a16:creationId xmlns:a16="http://schemas.microsoft.com/office/drawing/2014/main" id="{F649218A-94C9-AAC0-92F4-ED2D4F5B0DE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028" b="90000" l="10000" r="97135">
                        <a14:foregroundMark x1="95247" y1="46435" x2="93411" y2="14444"/>
                        <a14:foregroundMark x1="93411" y1="14444" x2="84961" y2="7917"/>
                        <a14:foregroundMark x1="97656" y1="43310" x2="97135" y2="12338"/>
                        <a14:foregroundMark x1="97135" y1="12338" x2="93060" y2="4028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867010" y="114299"/>
            <a:ext cx="2161208" cy="1215679"/>
          </a:xfrm>
          <a:prstGeom prst="rect">
            <a:avLst/>
          </a:prstGeom>
        </p:spPr>
      </p:pic>
      <p:pic>
        <p:nvPicPr>
          <p:cNvPr id="15" name="Imagen 14">
            <a:extLst>
              <a:ext uri="{FF2B5EF4-FFF2-40B4-BE49-F238E27FC236}">
                <a16:creationId xmlns:a16="http://schemas.microsoft.com/office/drawing/2014/main" id="{BE124D90-B87E-D3D9-C2F4-6B95A22B60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5972" b="90000" l="10000" r="98034">
                        <a14:foregroundMark x1="84453" y1="8056" x2="88997" y2="8356"/>
                        <a14:foregroundMark x1="88997" y1="8356" x2="93893" y2="7083"/>
                        <a14:foregroundMark x1="93893" y1="7083" x2="97734" y2="3171"/>
                        <a14:foregroundMark x1="97734" y1="3171" x2="92331" y2="21968"/>
                        <a14:foregroundMark x1="92331" y1="21968" x2="96237" y2="31713"/>
                        <a14:foregroundMark x1="96237" y1="31713" x2="97448" y2="41713"/>
                        <a14:foregroundMark x1="97448" y1="41713" x2="96406" y2="52176"/>
                        <a14:foregroundMark x1="96406" y1="52176" x2="92188" y2="55139"/>
                        <a14:foregroundMark x1="99375" y1="50278" x2="98034" y2="7130"/>
                        <a14:foregroundMark x1="98034" y1="7130" x2="90938" y2="597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906967" y="936959"/>
            <a:ext cx="2161207" cy="12156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95BAE253-06C8-02D3-3924-4F6E729EC0F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0453" t="37516" r="899" b="23646"/>
          <a:stretch>
            <a:fillRect/>
          </a:stretch>
        </p:blipFill>
        <p:spPr>
          <a:xfrm>
            <a:off x="5811872" y="1127760"/>
            <a:ext cx="4285557" cy="2280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8363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B3AE1D5-FA47-57A7-81B2-F5216C795B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>
            <a:extLst>
              <a:ext uri="{FF2B5EF4-FFF2-40B4-BE49-F238E27FC236}">
                <a16:creationId xmlns:a16="http://schemas.microsoft.com/office/drawing/2014/main" id="{9597CFFE-C273-B919-9EF4-B5EFACF0F7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ED3FEBC-2CAC-3A4B-9C41-FD55530E590B}" type="slidenum">
              <a:rPr lang="it-IT" smtClean="0"/>
              <a:pPr/>
              <a:t>28</a:t>
            </a:fld>
            <a:endParaRPr lang="it-IT" dirty="0"/>
          </a:p>
        </p:txBody>
      </p:sp>
      <p:pic>
        <p:nvPicPr>
          <p:cNvPr id="6" name="Imagen 5">
            <a:extLst>
              <a:ext uri="{FF2B5EF4-FFF2-40B4-BE49-F238E27FC236}">
                <a16:creationId xmlns:a16="http://schemas.microsoft.com/office/drawing/2014/main" id="{E746B540-C7BD-3AC6-4784-0914DC4D5C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-3645"/>
            <a:ext cx="12192000" cy="6861646"/>
          </a:xfrm>
          <a:prstGeom prst="rect">
            <a:avLst/>
          </a:prstGeom>
        </p:spPr>
      </p:pic>
      <p:pic>
        <p:nvPicPr>
          <p:cNvPr id="8" name="Imagen 7">
            <a:extLst>
              <a:ext uri="{FF2B5EF4-FFF2-40B4-BE49-F238E27FC236}">
                <a16:creationId xmlns:a16="http://schemas.microsoft.com/office/drawing/2014/main" id="{1487EB0F-111A-5E33-0C20-92D7259299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23645" b="43591"/>
          <a:stretch>
            <a:fillRect/>
          </a:stretch>
        </p:blipFill>
        <p:spPr>
          <a:xfrm>
            <a:off x="413683" y="5626360"/>
            <a:ext cx="2819400" cy="61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7857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4">
            <a:extLst>
              <a:ext uri="{FF2B5EF4-FFF2-40B4-BE49-F238E27FC236}">
                <a16:creationId xmlns:a16="http://schemas.microsoft.com/office/drawing/2014/main" id="{C02031C9-07C1-FBDB-4163-55443449B3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69869" y="1932863"/>
            <a:ext cx="5274626" cy="1351932"/>
          </a:xfrm>
        </p:spPr>
        <p:txBody>
          <a:bodyPr/>
          <a:lstStyle/>
          <a:p>
            <a:r>
              <a:rPr lang="it-IT" dirty="0"/>
              <a:t>Gracias</a:t>
            </a:r>
          </a:p>
        </p:txBody>
      </p:sp>
      <p:sp>
        <p:nvSpPr>
          <p:cNvPr id="6" name="Segnaposto testo 5">
            <a:extLst>
              <a:ext uri="{FF2B5EF4-FFF2-40B4-BE49-F238E27FC236}">
                <a16:creationId xmlns:a16="http://schemas.microsoft.com/office/drawing/2014/main" id="{4F5EAD79-BDAC-2F84-7276-E25ADCF3496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81281" y="534009"/>
            <a:ext cx="4144554" cy="369070"/>
          </a:xfrm>
        </p:spPr>
        <p:txBody>
          <a:bodyPr/>
          <a:lstStyle/>
          <a:p>
            <a:pPr algn="r"/>
            <a:r>
              <a:rPr lang="it-IT" sz="2000" dirty="0"/>
              <a:t>Arq. Pamela Silvina Peretti</a:t>
            </a:r>
          </a:p>
        </p:txBody>
      </p:sp>
      <p:sp>
        <p:nvSpPr>
          <p:cNvPr id="7" name="Segnaposto testo 6">
            <a:extLst>
              <a:ext uri="{FF2B5EF4-FFF2-40B4-BE49-F238E27FC236}">
                <a16:creationId xmlns:a16="http://schemas.microsoft.com/office/drawing/2014/main" id="{3E0F238A-A1F8-AE76-A4A9-C7F4F422A1E1}"/>
              </a:ext>
            </a:extLst>
          </p:cNvPr>
          <p:cNvSpPr>
            <a:spLocks noGrp="1"/>
          </p:cNvSpPr>
          <p:nvPr>
            <p:ph type="body" idx="10"/>
          </p:nvPr>
        </p:nvSpPr>
        <p:spPr>
          <a:xfrm>
            <a:off x="9368244" y="1235442"/>
            <a:ext cx="2315755" cy="353636"/>
          </a:xfrm>
        </p:spPr>
        <p:txBody>
          <a:bodyPr/>
          <a:lstStyle/>
          <a:p>
            <a:pPr algn="r"/>
            <a:r>
              <a:rPr lang="it-IT" b="1" dirty="0"/>
              <a:t>peretti@arneg.com.ar</a:t>
            </a:r>
          </a:p>
        </p:txBody>
      </p:sp>
      <p:sp>
        <p:nvSpPr>
          <p:cNvPr id="2" name="Segnaposto testo 6">
            <a:extLst>
              <a:ext uri="{FF2B5EF4-FFF2-40B4-BE49-F238E27FC236}">
                <a16:creationId xmlns:a16="http://schemas.microsoft.com/office/drawing/2014/main" id="{A78FBA7C-1900-7425-BB0B-8485AB626250}"/>
              </a:ext>
            </a:extLst>
          </p:cNvPr>
          <p:cNvSpPr txBox="1">
            <a:spLocks/>
          </p:cNvSpPr>
          <p:nvPr/>
        </p:nvSpPr>
        <p:spPr>
          <a:xfrm>
            <a:off x="1137602" y="4368417"/>
            <a:ext cx="3050860" cy="642355"/>
          </a:xfrm>
          <a:prstGeom prst="rect">
            <a:avLst/>
          </a:prstGeom>
        </p:spPr>
        <p:txBody>
          <a:bodyPr vert="horz" lIns="0" tIns="45720" rIns="91440" bIns="45720" rtlCol="0">
            <a:norm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600" b="0" kern="1200" baseline="0">
                <a:solidFill>
                  <a:schemeClr val="bg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1400" b="1" dirty="0"/>
              <a:t>Descargá la presentación y Recursos Bim  aquí</a:t>
            </a:r>
          </a:p>
        </p:txBody>
      </p:sp>
      <p:sp>
        <p:nvSpPr>
          <p:cNvPr id="9" name="Segnaposto testo 5">
            <a:extLst>
              <a:ext uri="{FF2B5EF4-FFF2-40B4-BE49-F238E27FC236}">
                <a16:creationId xmlns:a16="http://schemas.microsoft.com/office/drawing/2014/main" id="{B81620B2-2AFC-3D37-9230-8E59B8835752}"/>
              </a:ext>
            </a:extLst>
          </p:cNvPr>
          <p:cNvSpPr txBox="1">
            <a:spLocks/>
          </p:cNvSpPr>
          <p:nvPr/>
        </p:nvSpPr>
        <p:spPr>
          <a:xfrm>
            <a:off x="7591441" y="888369"/>
            <a:ext cx="4144554" cy="36907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indent="0" algn="l" defTabSz="914400" rtl="0" eaLnBrk="1" latinLnBrk="0" hangingPunct="1">
              <a:lnSpc>
                <a:spcPct val="11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 b="1" kern="1200" baseline="0">
                <a:solidFill>
                  <a:schemeClr val="bg1"/>
                </a:solidFill>
                <a:latin typeface="Inter" panose="02000503000000020004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1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 baseline="0">
                <a:solidFill>
                  <a:schemeClr val="tx1">
                    <a:tint val="75000"/>
                  </a:schemeClr>
                </a:solidFill>
                <a:latin typeface="Inter" panose="02000503000000020004" pitchFamily="2" charset="0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r>
              <a:rPr lang="it-IT" sz="1600" b="0" dirty="0"/>
              <a:t>Profesora Superior en Arquitectura</a:t>
            </a:r>
          </a:p>
        </p:txBody>
      </p:sp>
    </p:spTree>
    <p:extLst>
      <p:ext uri="{BB962C8B-B14F-4D97-AF65-F5344CB8AC3E}">
        <p14:creationId xmlns:p14="http://schemas.microsoft.com/office/powerpoint/2010/main" val="863608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B63953-417E-2A6C-816F-BF944C491F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n 7">
            <a:extLst>
              <a:ext uri="{FF2B5EF4-FFF2-40B4-BE49-F238E27FC236}">
                <a16:creationId xmlns:a16="http://schemas.microsoft.com/office/drawing/2014/main" id="{DEA20A9D-F1AA-317B-D528-830213CAB27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7" t="62738" r="1068" b="1537"/>
          <a:stretch>
            <a:fillRect/>
          </a:stretch>
        </p:blipFill>
        <p:spPr>
          <a:xfrm>
            <a:off x="719477" y="3998067"/>
            <a:ext cx="11268635" cy="2302879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F67C7D5A-A661-252F-A120-707A65F98F9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47" t="18763" r="4327" b="36870"/>
          <a:stretch>
            <a:fillRect/>
          </a:stretch>
        </p:blipFill>
        <p:spPr>
          <a:xfrm>
            <a:off x="729196" y="642019"/>
            <a:ext cx="10895358" cy="2859933"/>
          </a:xfrm>
          <a:prstGeom prst="rect">
            <a:avLst/>
          </a:prstGeom>
        </p:spPr>
      </p:pic>
      <p:pic>
        <p:nvPicPr>
          <p:cNvPr id="3" name="Imagen 2">
            <a:extLst>
              <a:ext uri="{FF2B5EF4-FFF2-40B4-BE49-F238E27FC236}">
                <a16:creationId xmlns:a16="http://schemas.microsoft.com/office/drawing/2014/main" id="{F782B7E2-B580-74C1-FD1E-1063087AEDC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617" t="4329" b="86153"/>
          <a:stretch>
            <a:fillRect/>
          </a:stretch>
        </p:blipFill>
        <p:spPr>
          <a:xfrm>
            <a:off x="758378" y="77819"/>
            <a:ext cx="11268635" cy="6079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1487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0F94D6-2961-6E5F-0D8E-051A5F1E143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00EA93E0-4C2D-998E-800A-E8C764E62974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endParaRPr lang="it-IT" dirty="0"/>
          </a:p>
          <a:p>
            <a:endParaRPr lang="it-IT" dirty="0"/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85C2F254-E2C5-3AC9-4978-329A175956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5011" y="229670"/>
            <a:ext cx="10969965" cy="6173886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:a16="http://schemas.microsoft.com/office/drawing/2014/main" id="{85ABC60C-7EFD-CDFA-4E7F-59CE2A38412F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8029" r="42427" b="86605"/>
          <a:stretch>
            <a:fillRect/>
          </a:stretch>
        </p:blipFill>
        <p:spPr>
          <a:xfrm>
            <a:off x="2824480" y="189030"/>
            <a:ext cx="3241040" cy="826970"/>
          </a:xfrm>
          <a:prstGeom prst="rect">
            <a:avLst/>
          </a:prstGeom>
        </p:spPr>
      </p:pic>
      <p:pic>
        <p:nvPicPr>
          <p:cNvPr id="5" name="Imagen 4">
            <a:extLst>
              <a:ext uri="{FF2B5EF4-FFF2-40B4-BE49-F238E27FC236}">
                <a16:creationId xmlns:a16="http://schemas.microsoft.com/office/drawing/2014/main" id="{E0602B2D-ADA8-AE72-2F79-A538612788E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57502" t="-331" r="-2615" b="88248"/>
          <a:stretch>
            <a:fillRect/>
          </a:stretch>
        </p:blipFill>
        <p:spPr>
          <a:xfrm>
            <a:off x="6056966" y="189030"/>
            <a:ext cx="4948896" cy="7459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725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6E2DFD-78AF-7C5A-B0E6-D0613E12F5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522BEE9A-F9F8-D723-A0A8-EA18B8BD8F30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D2A683F6-A70D-D3B3-8EF3-BE8552663D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73724" y="344823"/>
            <a:ext cx="10815849" cy="608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8041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8C2E35-9E82-AB53-9A8A-45CA518915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72BD93F9-6F3B-0B48-C5E9-F0C6B757758B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846644" y="6444502"/>
            <a:ext cx="531303" cy="285135"/>
          </a:xfrm>
        </p:spPr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89B1040C-C63E-9ABA-B33C-52CF9773481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582"/>
          <a:stretch>
            <a:fillRect/>
          </a:stretch>
        </p:blipFill>
        <p:spPr>
          <a:xfrm>
            <a:off x="914400" y="141124"/>
            <a:ext cx="10789138" cy="6233038"/>
          </a:xfrm>
          <a:prstGeom prst="rect">
            <a:avLst/>
          </a:prstGeom>
        </p:spPr>
      </p:pic>
      <p:sp>
        <p:nvSpPr>
          <p:cNvPr id="3" name="Rectángulo 2">
            <a:extLst>
              <a:ext uri="{FF2B5EF4-FFF2-40B4-BE49-F238E27FC236}">
                <a16:creationId xmlns:a16="http://schemas.microsoft.com/office/drawing/2014/main" id="{7FC5C7BF-A474-4DB5-293B-0FE89AFB11E4}"/>
              </a:ext>
            </a:extLst>
          </p:cNvPr>
          <p:cNvSpPr/>
          <p:nvPr/>
        </p:nvSpPr>
        <p:spPr>
          <a:xfrm>
            <a:off x="3220720" y="2657952"/>
            <a:ext cx="2225040" cy="2716688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>
              <a:solidFill>
                <a:schemeClr val="bg1"/>
              </a:solidFill>
            </a:endParaRPr>
          </a:p>
        </p:txBody>
      </p:sp>
      <p:pic>
        <p:nvPicPr>
          <p:cNvPr id="2" name="Imagen 1">
            <a:extLst>
              <a:ext uri="{FF2B5EF4-FFF2-40B4-BE49-F238E27FC236}">
                <a16:creationId xmlns:a16="http://schemas.microsoft.com/office/drawing/2014/main" id="{1188B77A-64A4-9862-235F-4BA620D5794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498" t="32231" r="55586" b="26856"/>
          <a:stretch>
            <a:fillRect/>
          </a:stretch>
        </p:blipFill>
        <p:spPr>
          <a:xfrm>
            <a:off x="3484880" y="1528461"/>
            <a:ext cx="1696720" cy="1867881"/>
          </a:xfrm>
          <a:prstGeom prst="rect">
            <a:avLst/>
          </a:prstGeom>
        </p:spPr>
      </p:pic>
      <p:sp>
        <p:nvSpPr>
          <p:cNvPr id="6" name="Rectángulo 5">
            <a:extLst>
              <a:ext uri="{FF2B5EF4-FFF2-40B4-BE49-F238E27FC236}">
                <a16:creationId xmlns:a16="http://schemas.microsoft.com/office/drawing/2014/main" id="{F26248BE-1643-531B-1203-7D4CD37D3635}"/>
              </a:ext>
            </a:extLst>
          </p:cNvPr>
          <p:cNvSpPr/>
          <p:nvPr/>
        </p:nvSpPr>
        <p:spPr>
          <a:xfrm>
            <a:off x="4988560" y="2854960"/>
            <a:ext cx="335280" cy="106680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AR"/>
          </a:p>
        </p:txBody>
      </p:sp>
    </p:spTree>
    <p:extLst>
      <p:ext uri="{BB962C8B-B14F-4D97-AF65-F5344CB8AC3E}">
        <p14:creationId xmlns:p14="http://schemas.microsoft.com/office/powerpoint/2010/main" val="25697268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25419A-230E-0015-9678-845621597B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B541BEA-D88D-07A2-EA30-BAE45E87939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647667" y="1215752"/>
            <a:ext cx="3420444" cy="1351932"/>
          </a:xfrm>
        </p:spPr>
        <p:txBody>
          <a:bodyPr/>
          <a:lstStyle/>
          <a:p>
            <a:r>
              <a:rPr lang="it-IT" sz="2800" dirty="0"/>
              <a:t>BIM en el</a:t>
            </a:r>
            <a:br>
              <a:rPr lang="it-IT" sz="2800" dirty="0"/>
            </a:br>
            <a:r>
              <a:rPr lang="it-IT" sz="2800" dirty="0"/>
              <a:t>mercado de </a:t>
            </a:r>
            <a:br>
              <a:rPr lang="it-IT" sz="2800" dirty="0"/>
            </a:br>
            <a:r>
              <a:rPr lang="it-IT" sz="2800" dirty="0"/>
              <a:t>paneles</a:t>
            </a:r>
          </a:p>
        </p:txBody>
      </p:sp>
    </p:spTree>
    <p:extLst>
      <p:ext uri="{BB962C8B-B14F-4D97-AF65-F5344CB8AC3E}">
        <p14:creationId xmlns:p14="http://schemas.microsoft.com/office/powerpoint/2010/main" val="4169939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3C11D913-4178-14D9-8CF7-22BB1BA33B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it-IT" dirty="0"/>
              <a:t> </a:t>
            </a:r>
          </a:p>
        </p:txBody>
      </p:sp>
      <p:pic>
        <p:nvPicPr>
          <p:cNvPr id="14" name="Imagen 13">
            <a:extLst>
              <a:ext uri="{FF2B5EF4-FFF2-40B4-BE49-F238E27FC236}">
                <a16:creationId xmlns:a16="http://schemas.microsoft.com/office/drawing/2014/main" id="{A017D1BF-EC3D-5632-C11C-4F7511C88D7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340" r="1071" b="11194"/>
          <a:stretch>
            <a:fillRect/>
          </a:stretch>
        </p:blipFill>
        <p:spPr>
          <a:xfrm>
            <a:off x="32654" y="0"/>
            <a:ext cx="11898087" cy="644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087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C3CAF75-2EC9-DC84-B6CD-C3BA01F4823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450186" y="1408397"/>
            <a:ext cx="4083328" cy="1351932"/>
          </a:xfrm>
        </p:spPr>
        <p:txBody>
          <a:bodyPr/>
          <a:lstStyle/>
          <a:p>
            <a:r>
              <a:rPr lang="it-IT" sz="2800" dirty="0"/>
              <a:t>Ecosistema</a:t>
            </a:r>
            <a:br>
              <a:rPr lang="it-IT" sz="2800" dirty="0"/>
            </a:br>
            <a:r>
              <a:rPr lang="it-IT" sz="2800" dirty="0"/>
              <a:t> BIM </a:t>
            </a:r>
            <a:br>
              <a:rPr lang="it-IT" sz="2800" dirty="0"/>
            </a:br>
            <a:r>
              <a:rPr lang="it-IT" sz="2800" dirty="0"/>
              <a:t>ARNEG</a:t>
            </a:r>
          </a:p>
        </p:txBody>
      </p:sp>
    </p:spTree>
    <p:extLst>
      <p:ext uri="{BB962C8B-B14F-4D97-AF65-F5344CB8AC3E}">
        <p14:creationId xmlns:p14="http://schemas.microsoft.com/office/powerpoint/2010/main" val="293360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fade/>
      </p:transition>
    </mc:Choice>
    <mc:Fallback xmlns="">
      <p:transition spd="slow">
        <p:fade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5731</TotalTime>
  <Words>111</Words>
  <Application>Microsoft Office PowerPoint</Application>
  <PresentationFormat>Panorámica</PresentationFormat>
  <Paragraphs>38</Paragraphs>
  <Slides>29</Slides>
  <Notes>5</Notes>
  <HiddenSlides>0</HiddenSlides>
  <MMClips>0</MMClips>
  <ScaleCrop>false</ScaleCrop>
  <HeadingPairs>
    <vt:vector size="8" baseType="variant">
      <vt:variant>
        <vt:lpstr>Fuentes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Servidores OLE incrustados</vt:lpstr>
      </vt:variant>
      <vt:variant>
        <vt:i4>1</vt:i4>
      </vt:variant>
      <vt:variant>
        <vt:lpstr>Títulos de diapositiva</vt:lpstr>
      </vt:variant>
      <vt:variant>
        <vt:i4>29</vt:i4>
      </vt:variant>
    </vt:vector>
  </HeadingPairs>
  <TitlesOfParts>
    <vt:vector size="36" baseType="lpstr">
      <vt:lpstr>Segoe UI Black</vt:lpstr>
      <vt:lpstr>Arial</vt:lpstr>
      <vt:lpstr>Calibri</vt:lpstr>
      <vt:lpstr>Inter</vt:lpstr>
      <vt:lpstr>Inter Black</vt:lpstr>
      <vt:lpstr>Tema di Office</vt:lpstr>
      <vt:lpstr>Document</vt:lpstr>
      <vt:lpstr>Capacitación Interna ECOSISTEMA BIM Arneg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BIM en el mercado de  paneles</vt:lpstr>
      <vt:lpstr>Presentación de PowerPoint</vt:lpstr>
      <vt:lpstr>Ecosistema  BIM  ARNEG</vt:lpstr>
      <vt:lpstr>Presentación de PowerPoint</vt:lpstr>
      <vt:lpstr>Presentación de PowerPoint</vt:lpstr>
      <vt:lpstr>Presentación de PowerPoint</vt:lpstr>
      <vt:lpstr>Presentación de PowerPoint</vt:lpstr>
      <vt:lpstr> ¿Cómo utilizar nuestro  Ecosistema BIM?</vt:lpstr>
      <vt:lpstr>Presentación de PowerPoint</vt:lpstr>
      <vt:lpstr>Presentación de PowerPoint</vt:lpstr>
      <vt:lpstr>Etiquetado  Energético</vt:lpstr>
      <vt:lpstr>Presentación de PowerPoint</vt:lpstr>
      <vt:lpstr>Diferentes Sistemas ...                                                                                 Diferentes lógicas</vt:lpstr>
      <vt:lpstr>Presentación de PowerPoint</vt:lpstr>
      <vt:lpstr>Presentación de PowerPoint</vt:lpstr>
      <vt:lpstr>Presentación de PowerPoint</vt:lpstr>
      <vt:lpstr>Ecosistema BIM  Arneg Extendido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Gracias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Igor Giraldo</dc:creator>
  <cp:lastModifiedBy>Pamela Peretti</cp:lastModifiedBy>
  <cp:revision>188</cp:revision>
  <dcterms:created xsi:type="dcterms:W3CDTF">2023-10-12T09:34:49Z</dcterms:created>
  <dcterms:modified xsi:type="dcterms:W3CDTF">2026-06-04T12:22:25Z</dcterms:modified>
</cp:coreProperties>
</file>